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0"/>
  </p:notesMasterIdLst>
  <p:handoutMasterIdLst>
    <p:handoutMasterId r:id="rId21"/>
  </p:handoutMasterIdLst>
  <p:sldIdLst>
    <p:sldId id="256" r:id="rId6"/>
    <p:sldId id="259" r:id="rId7"/>
    <p:sldId id="303" r:id="rId8"/>
    <p:sldId id="307" r:id="rId9"/>
    <p:sldId id="304" r:id="rId10"/>
    <p:sldId id="310" r:id="rId11"/>
    <p:sldId id="313" r:id="rId12"/>
    <p:sldId id="311" r:id="rId13"/>
    <p:sldId id="312" r:id="rId14"/>
    <p:sldId id="281" r:id="rId15"/>
    <p:sldId id="277" r:id="rId16"/>
    <p:sldId id="286" r:id="rId17"/>
    <p:sldId id="314" r:id="rId18"/>
    <p:sldId id="273" r:id="rId19"/>
  </p:sldIdLst>
  <p:sldSz cx="9144000" cy="6858000" type="screen4x3"/>
  <p:notesSz cx="6797675" cy="9926638"/>
  <p:defaultTextStyle>
    <a:defPPr>
      <a:defRPr lang="fr-FR"/>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4196">
          <p15:clr>
            <a:srgbClr val="A4A3A4"/>
          </p15:clr>
        </p15:guide>
        <p15:guide id="2" pos="3988">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B7"/>
    <a:srgbClr val="0076C0"/>
    <a:srgbClr val="00589A"/>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88" autoAdjust="0"/>
    <p:restoredTop sz="92905" autoAdjust="0"/>
  </p:normalViewPr>
  <p:slideViewPr>
    <p:cSldViewPr snapToGrid="0" snapToObjects="1">
      <p:cViewPr varScale="1">
        <p:scale>
          <a:sx n="70" d="100"/>
          <a:sy n="70" d="100"/>
        </p:scale>
        <p:origin x="1284" y="72"/>
      </p:cViewPr>
      <p:guideLst>
        <p:guide orient="horz" pos="4196"/>
        <p:guide pos="39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3" d="100"/>
          <a:sy n="83" d="100"/>
        </p:scale>
        <p:origin x="-1992"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B16664-5636-4893-BAEA-84C0231BEDA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CD903583-C96E-4453-9637-471A94FB2441}">
      <dgm:prSet phldrT="[Text]"/>
      <dgm:spPr>
        <a:solidFill>
          <a:srgbClr val="00B0F0"/>
        </a:solidFill>
      </dgm:spPr>
      <dgm:t>
        <a:bodyPr/>
        <a:lstStyle/>
        <a:p>
          <a:r>
            <a:rPr lang="fr-FR" b="1" noProof="0" dirty="0" smtClean="0"/>
            <a:t>Le Comité</a:t>
          </a:r>
          <a:endParaRPr lang="fr-FR" b="1" noProof="0" dirty="0"/>
        </a:p>
      </dgm:t>
    </dgm:pt>
    <dgm:pt modelId="{287FC2E0-43B2-4D53-A214-1EDAEFCADD2B}" type="parTrans" cxnId="{F4F47E0A-9C72-490E-8149-1B36B0735C07}">
      <dgm:prSet/>
      <dgm:spPr/>
      <dgm:t>
        <a:bodyPr/>
        <a:lstStyle/>
        <a:p>
          <a:endParaRPr lang="en-GB"/>
        </a:p>
      </dgm:t>
    </dgm:pt>
    <dgm:pt modelId="{916B6F7D-F0CF-41EE-A310-12F23AE9FF6C}" type="sibTrans" cxnId="{F4F47E0A-9C72-490E-8149-1B36B0735C07}">
      <dgm:prSet/>
      <dgm:spPr/>
      <dgm:t>
        <a:bodyPr/>
        <a:lstStyle/>
        <a:p>
          <a:endParaRPr lang="en-GB"/>
        </a:p>
      </dgm:t>
    </dgm:pt>
    <dgm:pt modelId="{E0B11607-7BC5-4C37-914D-AD37D213E967}" type="asst">
      <dgm:prSet phldrT="[Text]"/>
      <dgm:spPr>
        <a:solidFill>
          <a:schemeClr val="accent3"/>
        </a:solidFill>
      </dgm:spPr>
      <dgm:t>
        <a:bodyPr/>
        <a:lstStyle/>
        <a:p>
          <a:r>
            <a:rPr lang="en-GB" b="1" dirty="0" smtClean="0"/>
            <a:t>Administration</a:t>
          </a:r>
        </a:p>
      </dgm:t>
    </dgm:pt>
    <dgm:pt modelId="{A8FD2811-51CD-4D75-9339-B25E278BA1BC}" type="parTrans" cxnId="{6BEDA497-D914-470A-BE3D-BB0BCCE68B22}">
      <dgm:prSet/>
      <dgm:spPr/>
      <dgm:t>
        <a:bodyPr/>
        <a:lstStyle/>
        <a:p>
          <a:endParaRPr lang="en-GB"/>
        </a:p>
      </dgm:t>
    </dgm:pt>
    <dgm:pt modelId="{054D5971-4023-49C9-A236-D17CC66FC1C9}" type="sibTrans" cxnId="{6BEDA497-D914-470A-BE3D-BB0BCCE68B22}">
      <dgm:prSet/>
      <dgm:spPr/>
      <dgm:t>
        <a:bodyPr/>
        <a:lstStyle/>
        <a:p>
          <a:endParaRPr lang="en-GB"/>
        </a:p>
      </dgm:t>
    </dgm:pt>
    <dgm:pt modelId="{4B879E5C-F39D-49DB-89A2-964E77A590D0}">
      <dgm:prSet phldrT="[Text]"/>
      <dgm:spPr>
        <a:solidFill>
          <a:srgbClr val="92D050"/>
        </a:solidFill>
      </dgm:spPr>
      <dgm:t>
        <a:bodyPr/>
        <a:lstStyle/>
        <a:p>
          <a:pPr algn="ctr"/>
          <a:r>
            <a:rPr lang="fr-FR" b="1" noProof="0" dirty="0" smtClean="0"/>
            <a:t>Rapports</a:t>
          </a:r>
        </a:p>
      </dgm:t>
    </dgm:pt>
    <dgm:pt modelId="{EE432B48-CCE7-4D42-91F1-E41B5E50FE9A}" type="parTrans" cxnId="{E3BDF878-64D5-478C-B86C-1E4EC1785D0A}">
      <dgm:prSet/>
      <dgm:spPr/>
      <dgm:t>
        <a:bodyPr/>
        <a:lstStyle/>
        <a:p>
          <a:endParaRPr lang="en-GB"/>
        </a:p>
      </dgm:t>
    </dgm:pt>
    <dgm:pt modelId="{9555D269-7E11-4FD6-9C19-842A70A89CB4}" type="sibTrans" cxnId="{E3BDF878-64D5-478C-B86C-1E4EC1785D0A}">
      <dgm:prSet/>
      <dgm:spPr/>
      <dgm:t>
        <a:bodyPr/>
        <a:lstStyle/>
        <a:p>
          <a:endParaRPr lang="en-GB"/>
        </a:p>
      </dgm:t>
    </dgm:pt>
    <dgm:pt modelId="{32870A39-BD5E-4D86-8C48-4984F9C8BB8C}">
      <dgm:prSet phldrT="[Text]"/>
      <dgm:spPr>
        <a:solidFill>
          <a:srgbClr val="7030A0"/>
        </a:solidFill>
      </dgm:spPr>
      <dgm:t>
        <a:bodyPr/>
        <a:lstStyle/>
        <a:p>
          <a:pPr algn="ctr"/>
          <a:endParaRPr lang="en-GB" b="1" dirty="0" smtClean="0"/>
        </a:p>
        <a:p>
          <a:pPr algn="ctr"/>
          <a:r>
            <a:rPr lang="fr-FR" b="1" noProof="0" dirty="0" smtClean="0"/>
            <a:t>Travail thématique</a:t>
          </a:r>
        </a:p>
        <a:p>
          <a:pPr algn="l"/>
          <a:endParaRPr lang="en-GB" b="1" dirty="0"/>
        </a:p>
      </dgm:t>
    </dgm:pt>
    <dgm:pt modelId="{EE24CD92-D0FD-4D74-A120-1BD086527C89}" type="parTrans" cxnId="{F9DFC201-3E09-42F9-8DA9-08AF92612E8D}">
      <dgm:prSet/>
      <dgm:spPr/>
      <dgm:t>
        <a:bodyPr/>
        <a:lstStyle/>
        <a:p>
          <a:endParaRPr lang="en-GB"/>
        </a:p>
      </dgm:t>
    </dgm:pt>
    <dgm:pt modelId="{D55C02ED-67AB-4E4C-AD60-CF313C12E602}" type="sibTrans" cxnId="{F9DFC201-3E09-42F9-8DA9-08AF92612E8D}">
      <dgm:prSet/>
      <dgm:spPr/>
      <dgm:t>
        <a:bodyPr/>
        <a:lstStyle/>
        <a:p>
          <a:endParaRPr lang="en-GB"/>
        </a:p>
      </dgm:t>
    </dgm:pt>
    <dgm:pt modelId="{4855FE2D-F59B-45D4-9B94-6754A161689F}">
      <dgm:prSet phldrT="[Text]"/>
      <dgm:spPr>
        <a:solidFill>
          <a:srgbClr val="FFC000"/>
        </a:solidFill>
      </dgm:spPr>
      <dgm:t>
        <a:bodyPr/>
        <a:lstStyle/>
        <a:p>
          <a:pPr algn="ctr"/>
          <a:r>
            <a:rPr lang="fr-FR" b="1" noProof="0" dirty="0" smtClean="0"/>
            <a:t>Protocole facultatif</a:t>
          </a:r>
        </a:p>
      </dgm:t>
    </dgm:pt>
    <dgm:pt modelId="{7E307577-1010-40FD-8358-86DFBF5692FB}" type="parTrans" cxnId="{572F21AA-275C-4D35-B3A3-B64D053A9EA3}">
      <dgm:prSet/>
      <dgm:spPr/>
      <dgm:t>
        <a:bodyPr/>
        <a:lstStyle/>
        <a:p>
          <a:endParaRPr lang="en-GB"/>
        </a:p>
      </dgm:t>
    </dgm:pt>
    <dgm:pt modelId="{4421D747-0ECA-4167-88BE-4BFF404081DF}" type="sibTrans" cxnId="{572F21AA-275C-4D35-B3A3-B64D053A9EA3}">
      <dgm:prSet/>
      <dgm:spPr/>
      <dgm:t>
        <a:bodyPr/>
        <a:lstStyle/>
        <a:p>
          <a:endParaRPr lang="en-GB"/>
        </a:p>
      </dgm:t>
    </dgm:pt>
    <dgm:pt modelId="{68E65BA2-ABB7-4697-B3BC-4735CFAAA3AB}" type="pres">
      <dgm:prSet presAssocID="{4DB16664-5636-4893-BAEA-84C0231BEDA2}" presName="hierChild1" presStyleCnt="0">
        <dgm:presLayoutVars>
          <dgm:orgChart val="1"/>
          <dgm:chPref val="1"/>
          <dgm:dir/>
          <dgm:animOne val="branch"/>
          <dgm:animLvl val="lvl"/>
          <dgm:resizeHandles/>
        </dgm:presLayoutVars>
      </dgm:prSet>
      <dgm:spPr/>
      <dgm:t>
        <a:bodyPr/>
        <a:lstStyle/>
        <a:p>
          <a:endParaRPr lang="en-GB"/>
        </a:p>
      </dgm:t>
    </dgm:pt>
    <dgm:pt modelId="{74BE5F0C-39A2-46D5-86A2-8C2EF00D5440}" type="pres">
      <dgm:prSet presAssocID="{CD903583-C96E-4453-9637-471A94FB2441}" presName="hierRoot1" presStyleCnt="0">
        <dgm:presLayoutVars>
          <dgm:hierBranch val="init"/>
        </dgm:presLayoutVars>
      </dgm:prSet>
      <dgm:spPr/>
      <dgm:t>
        <a:bodyPr/>
        <a:lstStyle/>
        <a:p>
          <a:endParaRPr lang="en-GB"/>
        </a:p>
      </dgm:t>
    </dgm:pt>
    <dgm:pt modelId="{1FAA3407-1BED-4879-A5A0-30D5A4B5D2DE}" type="pres">
      <dgm:prSet presAssocID="{CD903583-C96E-4453-9637-471A94FB2441}" presName="rootComposite1" presStyleCnt="0"/>
      <dgm:spPr/>
      <dgm:t>
        <a:bodyPr/>
        <a:lstStyle/>
        <a:p>
          <a:endParaRPr lang="en-GB"/>
        </a:p>
      </dgm:t>
    </dgm:pt>
    <dgm:pt modelId="{A3FE63E7-F385-4121-B204-E700CB67E82B}" type="pres">
      <dgm:prSet presAssocID="{CD903583-C96E-4453-9637-471A94FB2441}" presName="rootText1" presStyleLbl="node0" presStyleIdx="0" presStyleCnt="1" custScaleY="55770">
        <dgm:presLayoutVars>
          <dgm:chPref val="3"/>
        </dgm:presLayoutVars>
      </dgm:prSet>
      <dgm:spPr/>
      <dgm:t>
        <a:bodyPr/>
        <a:lstStyle/>
        <a:p>
          <a:endParaRPr lang="en-GB"/>
        </a:p>
      </dgm:t>
    </dgm:pt>
    <dgm:pt modelId="{0945392B-CAEF-4442-A8D2-97E0ADD13067}" type="pres">
      <dgm:prSet presAssocID="{CD903583-C96E-4453-9637-471A94FB2441}" presName="rootConnector1" presStyleLbl="node1" presStyleIdx="0" presStyleCnt="0"/>
      <dgm:spPr/>
      <dgm:t>
        <a:bodyPr/>
        <a:lstStyle/>
        <a:p>
          <a:endParaRPr lang="en-GB"/>
        </a:p>
      </dgm:t>
    </dgm:pt>
    <dgm:pt modelId="{03601800-994E-4C53-86BD-D778F83FA841}" type="pres">
      <dgm:prSet presAssocID="{CD903583-C96E-4453-9637-471A94FB2441}" presName="hierChild2" presStyleCnt="0"/>
      <dgm:spPr/>
      <dgm:t>
        <a:bodyPr/>
        <a:lstStyle/>
        <a:p>
          <a:endParaRPr lang="en-GB"/>
        </a:p>
      </dgm:t>
    </dgm:pt>
    <dgm:pt modelId="{AECFCE0E-2751-4EB0-8299-91B28D594625}" type="pres">
      <dgm:prSet presAssocID="{EE432B48-CCE7-4D42-91F1-E41B5E50FE9A}" presName="Name37" presStyleLbl="parChTrans1D2" presStyleIdx="0" presStyleCnt="4"/>
      <dgm:spPr/>
      <dgm:t>
        <a:bodyPr/>
        <a:lstStyle/>
        <a:p>
          <a:endParaRPr lang="en-GB"/>
        </a:p>
      </dgm:t>
    </dgm:pt>
    <dgm:pt modelId="{045FD917-DB01-4E44-96DE-A73130D43772}" type="pres">
      <dgm:prSet presAssocID="{4B879E5C-F39D-49DB-89A2-964E77A590D0}" presName="hierRoot2" presStyleCnt="0">
        <dgm:presLayoutVars>
          <dgm:hierBranch val="init"/>
        </dgm:presLayoutVars>
      </dgm:prSet>
      <dgm:spPr/>
      <dgm:t>
        <a:bodyPr/>
        <a:lstStyle/>
        <a:p>
          <a:endParaRPr lang="en-GB"/>
        </a:p>
      </dgm:t>
    </dgm:pt>
    <dgm:pt modelId="{099BD299-579F-4C9D-87F5-2B1074A2AC58}" type="pres">
      <dgm:prSet presAssocID="{4B879E5C-F39D-49DB-89A2-964E77A590D0}" presName="rootComposite" presStyleCnt="0"/>
      <dgm:spPr/>
      <dgm:t>
        <a:bodyPr/>
        <a:lstStyle/>
        <a:p>
          <a:endParaRPr lang="en-GB"/>
        </a:p>
      </dgm:t>
    </dgm:pt>
    <dgm:pt modelId="{D8DB9E22-602B-49DE-98F9-4B622F28B4DE}" type="pres">
      <dgm:prSet presAssocID="{4B879E5C-F39D-49DB-89A2-964E77A590D0}" presName="rootText" presStyleLbl="node2" presStyleIdx="0" presStyleCnt="3" custScaleX="102205" custScaleY="68928">
        <dgm:presLayoutVars>
          <dgm:chPref val="3"/>
        </dgm:presLayoutVars>
      </dgm:prSet>
      <dgm:spPr/>
      <dgm:t>
        <a:bodyPr/>
        <a:lstStyle/>
        <a:p>
          <a:endParaRPr lang="en-GB"/>
        </a:p>
      </dgm:t>
    </dgm:pt>
    <dgm:pt modelId="{E07433D5-E0C5-4EBD-9B7E-428AF6E130D0}" type="pres">
      <dgm:prSet presAssocID="{4B879E5C-F39D-49DB-89A2-964E77A590D0}" presName="rootConnector" presStyleLbl="node2" presStyleIdx="0" presStyleCnt="3"/>
      <dgm:spPr/>
      <dgm:t>
        <a:bodyPr/>
        <a:lstStyle/>
        <a:p>
          <a:endParaRPr lang="en-GB"/>
        </a:p>
      </dgm:t>
    </dgm:pt>
    <dgm:pt modelId="{6CE08EA4-7939-454E-94E7-44171FD0A1E7}" type="pres">
      <dgm:prSet presAssocID="{4B879E5C-F39D-49DB-89A2-964E77A590D0}" presName="hierChild4" presStyleCnt="0"/>
      <dgm:spPr/>
      <dgm:t>
        <a:bodyPr/>
        <a:lstStyle/>
        <a:p>
          <a:endParaRPr lang="en-GB"/>
        </a:p>
      </dgm:t>
    </dgm:pt>
    <dgm:pt modelId="{6C9C7C4B-49C1-4C51-95D5-A7268D183FE8}" type="pres">
      <dgm:prSet presAssocID="{4B879E5C-F39D-49DB-89A2-964E77A590D0}" presName="hierChild5" presStyleCnt="0"/>
      <dgm:spPr/>
      <dgm:t>
        <a:bodyPr/>
        <a:lstStyle/>
        <a:p>
          <a:endParaRPr lang="en-GB"/>
        </a:p>
      </dgm:t>
    </dgm:pt>
    <dgm:pt modelId="{B5C37D64-6F35-4D11-9BB8-1B3BFDDA2EB2}" type="pres">
      <dgm:prSet presAssocID="{EE24CD92-D0FD-4D74-A120-1BD086527C89}" presName="Name37" presStyleLbl="parChTrans1D2" presStyleIdx="1" presStyleCnt="4"/>
      <dgm:spPr/>
      <dgm:t>
        <a:bodyPr/>
        <a:lstStyle/>
        <a:p>
          <a:endParaRPr lang="en-GB"/>
        </a:p>
      </dgm:t>
    </dgm:pt>
    <dgm:pt modelId="{94B56C75-8838-4C0B-9C86-34547EDE3F3C}" type="pres">
      <dgm:prSet presAssocID="{32870A39-BD5E-4D86-8C48-4984F9C8BB8C}" presName="hierRoot2" presStyleCnt="0">
        <dgm:presLayoutVars>
          <dgm:hierBranch val="init"/>
        </dgm:presLayoutVars>
      </dgm:prSet>
      <dgm:spPr/>
      <dgm:t>
        <a:bodyPr/>
        <a:lstStyle/>
        <a:p>
          <a:endParaRPr lang="en-GB"/>
        </a:p>
      </dgm:t>
    </dgm:pt>
    <dgm:pt modelId="{340C2A52-8659-46E4-96E7-07BD2150708B}" type="pres">
      <dgm:prSet presAssocID="{32870A39-BD5E-4D86-8C48-4984F9C8BB8C}" presName="rootComposite" presStyleCnt="0"/>
      <dgm:spPr/>
      <dgm:t>
        <a:bodyPr/>
        <a:lstStyle/>
        <a:p>
          <a:endParaRPr lang="en-GB"/>
        </a:p>
      </dgm:t>
    </dgm:pt>
    <dgm:pt modelId="{B23C2402-2A38-4995-944C-DBCFA6A43FBC}" type="pres">
      <dgm:prSet presAssocID="{32870A39-BD5E-4D86-8C48-4984F9C8BB8C}" presName="rootText" presStyleLbl="node2" presStyleIdx="1" presStyleCnt="3" custScaleX="97823" custScaleY="73377">
        <dgm:presLayoutVars>
          <dgm:chPref val="3"/>
        </dgm:presLayoutVars>
      </dgm:prSet>
      <dgm:spPr/>
      <dgm:t>
        <a:bodyPr/>
        <a:lstStyle/>
        <a:p>
          <a:endParaRPr lang="en-GB"/>
        </a:p>
      </dgm:t>
    </dgm:pt>
    <dgm:pt modelId="{36044672-85A2-44A4-A05F-1BD5230D23A3}" type="pres">
      <dgm:prSet presAssocID="{32870A39-BD5E-4D86-8C48-4984F9C8BB8C}" presName="rootConnector" presStyleLbl="node2" presStyleIdx="1" presStyleCnt="3"/>
      <dgm:spPr/>
      <dgm:t>
        <a:bodyPr/>
        <a:lstStyle/>
        <a:p>
          <a:endParaRPr lang="en-GB"/>
        </a:p>
      </dgm:t>
    </dgm:pt>
    <dgm:pt modelId="{81851D5C-FD20-41F3-98A3-D86F5A1C56BA}" type="pres">
      <dgm:prSet presAssocID="{32870A39-BD5E-4D86-8C48-4984F9C8BB8C}" presName="hierChild4" presStyleCnt="0"/>
      <dgm:spPr/>
      <dgm:t>
        <a:bodyPr/>
        <a:lstStyle/>
        <a:p>
          <a:endParaRPr lang="en-GB"/>
        </a:p>
      </dgm:t>
    </dgm:pt>
    <dgm:pt modelId="{A0236888-A57F-467E-82EF-9331F8188309}" type="pres">
      <dgm:prSet presAssocID="{32870A39-BD5E-4D86-8C48-4984F9C8BB8C}" presName="hierChild5" presStyleCnt="0"/>
      <dgm:spPr/>
      <dgm:t>
        <a:bodyPr/>
        <a:lstStyle/>
        <a:p>
          <a:endParaRPr lang="en-GB"/>
        </a:p>
      </dgm:t>
    </dgm:pt>
    <dgm:pt modelId="{E249CF3A-47ED-4917-839C-16442FA60857}" type="pres">
      <dgm:prSet presAssocID="{7E307577-1010-40FD-8358-86DFBF5692FB}" presName="Name37" presStyleLbl="parChTrans1D2" presStyleIdx="2" presStyleCnt="4"/>
      <dgm:spPr/>
      <dgm:t>
        <a:bodyPr/>
        <a:lstStyle/>
        <a:p>
          <a:endParaRPr lang="en-GB"/>
        </a:p>
      </dgm:t>
    </dgm:pt>
    <dgm:pt modelId="{ABEDBC09-D8F0-4D2C-8D82-7B972E5282C7}" type="pres">
      <dgm:prSet presAssocID="{4855FE2D-F59B-45D4-9B94-6754A161689F}" presName="hierRoot2" presStyleCnt="0">
        <dgm:presLayoutVars>
          <dgm:hierBranch val="init"/>
        </dgm:presLayoutVars>
      </dgm:prSet>
      <dgm:spPr/>
      <dgm:t>
        <a:bodyPr/>
        <a:lstStyle/>
        <a:p>
          <a:endParaRPr lang="en-GB"/>
        </a:p>
      </dgm:t>
    </dgm:pt>
    <dgm:pt modelId="{2FC52A59-A9E2-4F8E-A9E9-EA7ED198B2E2}" type="pres">
      <dgm:prSet presAssocID="{4855FE2D-F59B-45D4-9B94-6754A161689F}" presName="rootComposite" presStyleCnt="0"/>
      <dgm:spPr/>
      <dgm:t>
        <a:bodyPr/>
        <a:lstStyle/>
        <a:p>
          <a:endParaRPr lang="en-GB"/>
        </a:p>
      </dgm:t>
    </dgm:pt>
    <dgm:pt modelId="{FB098FC3-EB81-42E8-8FD2-B0A40AD4BC53}" type="pres">
      <dgm:prSet presAssocID="{4855FE2D-F59B-45D4-9B94-6754A161689F}" presName="rootText" presStyleLbl="node2" presStyleIdx="2" presStyleCnt="3" custScaleX="95100" custScaleY="68926">
        <dgm:presLayoutVars>
          <dgm:chPref val="3"/>
        </dgm:presLayoutVars>
      </dgm:prSet>
      <dgm:spPr/>
      <dgm:t>
        <a:bodyPr/>
        <a:lstStyle/>
        <a:p>
          <a:endParaRPr lang="en-GB"/>
        </a:p>
      </dgm:t>
    </dgm:pt>
    <dgm:pt modelId="{32917BC8-4621-4E41-AAC5-C0FE17518D9B}" type="pres">
      <dgm:prSet presAssocID="{4855FE2D-F59B-45D4-9B94-6754A161689F}" presName="rootConnector" presStyleLbl="node2" presStyleIdx="2" presStyleCnt="3"/>
      <dgm:spPr/>
      <dgm:t>
        <a:bodyPr/>
        <a:lstStyle/>
        <a:p>
          <a:endParaRPr lang="en-GB"/>
        </a:p>
      </dgm:t>
    </dgm:pt>
    <dgm:pt modelId="{3FC0D9B8-B20D-4D81-9989-966AF55429EC}" type="pres">
      <dgm:prSet presAssocID="{4855FE2D-F59B-45D4-9B94-6754A161689F}" presName="hierChild4" presStyleCnt="0"/>
      <dgm:spPr/>
      <dgm:t>
        <a:bodyPr/>
        <a:lstStyle/>
        <a:p>
          <a:endParaRPr lang="en-GB"/>
        </a:p>
      </dgm:t>
    </dgm:pt>
    <dgm:pt modelId="{B66E51E8-63E1-4508-A981-FE20B65DCB0F}" type="pres">
      <dgm:prSet presAssocID="{4855FE2D-F59B-45D4-9B94-6754A161689F}" presName="hierChild5" presStyleCnt="0"/>
      <dgm:spPr/>
      <dgm:t>
        <a:bodyPr/>
        <a:lstStyle/>
        <a:p>
          <a:endParaRPr lang="en-GB"/>
        </a:p>
      </dgm:t>
    </dgm:pt>
    <dgm:pt modelId="{838D8D5C-6AD6-4A93-9C9A-5B8ED69FE373}" type="pres">
      <dgm:prSet presAssocID="{CD903583-C96E-4453-9637-471A94FB2441}" presName="hierChild3" presStyleCnt="0"/>
      <dgm:spPr/>
      <dgm:t>
        <a:bodyPr/>
        <a:lstStyle/>
        <a:p>
          <a:endParaRPr lang="en-GB"/>
        </a:p>
      </dgm:t>
    </dgm:pt>
    <dgm:pt modelId="{8A53C6B5-3C42-48C4-B518-D13B24D8737F}" type="pres">
      <dgm:prSet presAssocID="{A8FD2811-51CD-4D75-9339-B25E278BA1BC}" presName="Name111" presStyleLbl="parChTrans1D2" presStyleIdx="3" presStyleCnt="4"/>
      <dgm:spPr/>
      <dgm:t>
        <a:bodyPr/>
        <a:lstStyle/>
        <a:p>
          <a:endParaRPr lang="en-GB"/>
        </a:p>
      </dgm:t>
    </dgm:pt>
    <dgm:pt modelId="{E7EA1447-719A-4F9E-9EE8-1CF03CBC8D0E}" type="pres">
      <dgm:prSet presAssocID="{E0B11607-7BC5-4C37-914D-AD37D213E967}" presName="hierRoot3" presStyleCnt="0">
        <dgm:presLayoutVars>
          <dgm:hierBranch val="init"/>
        </dgm:presLayoutVars>
      </dgm:prSet>
      <dgm:spPr/>
      <dgm:t>
        <a:bodyPr/>
        <a:lstStyle/>
        <a:p>
          <a:endParaRPr lang="en-GB"/>
        </a:p>
      </dgm:t>
    </dgm:pt>
    <dgm:pt modelId="{52796C3E-0583-45BE-8F97-1AEE1507639F}" type="pres">
      <dgm:prSet presAssocID="{E0B11607-7BC5-4C37-914D-AD37D213E967}" presName="rootComposite3" presStyleCnt="0"/>
      <dgm:spPr/>
      <dgm:t>
        <a:bodyPr/>
        <a:lstStyle/>
        <a:p>
          <a:endParaRPr lang="en-GB"/>
        </a:p>
      </dgm:t>
    </dgm:pt>
    <dgm:pt modelId="{F858A1A2-38D6-452B-872D-27F416D18116}" type="pres">
      <dgm:prSet presAssocID="{E0B11607-7BC5-4C37-914D-AD37D213E967}" presName="rootText3" presStyleLbl="asst1" presStyleIdx="0" presStyleCnt="1" custScaleX="99694" custScaleY="59459">
        <dgm:presLayoutVars>
          <dgm:chPref val="3"/>
        </dgm:presLayoutVars>
      </dgm:prSet>
      <dgm:spPr/>
      <dgm:t>
        <a:bodyPr/>
        <a:lstStyle/>
        <a:p>
          <a:endParaRPr lang="en-GB"/>
        </a:p>
      </dgm:t>
    </dgm:pt>
    <dgm:pt modelId="{7959DF1D-377E-4246-B2C2-CA87478538C3}" type="pres">
      <dgm:prSet presAssocID="{E0B11607-7BC5-4C37-914D-AD37D213E967}" presName="rootConnector3" presStyleLbl="asst1" presStyleIdx="0" presStyleCnt="1"/>
      <dgm:spPr/>
      <dgm:t>
        <a:bodyPr/>
        <a:lstStyle/>
        <a:p>
          <a:endParaRPr lang="en-GB"/>
        </a:p>
      </dgm:t>
    </dgm:pt>
    <dgm:pt modelId="{DF238C7F-FC82-4FDB-A984-6D97FF9BC79E}" type="pres">
      <dgm:prSet presAssocID="{E0B11607-7BC5-4C37-914D-AD37D213E967}" presName="hierChild6" presStyleCnt="0"/>
      <dgm:spPr/>
      <dgm:t>
        <a:bodyPr/>
        <a:lstStyle/>
        <a:p>
          <a:endParaRPr lang="en-GB"/>
        </a:p>
      </dgm:t>
    </dgm:pt>
    <dgm:pt modelId="{60E897A7-4F93-4008-8900-061C0D228DFA}" type="pres">
      <dgm:prSet presAssocID="{E0B11607-7BC5-4C37-914D-AD37D213E967}" presName="hierChild7" presStyleCnt="0"/>
      <dgm:spPr/>
      <dgm:t>
        <a:bodyPr/>
        <a:lstStyle/>
        <a:p>
          <a:endParaRPr lang="en-GB"/>
        </a:p>
      </dgm:t>
    </dgm:pt>
  </dgm:ptLst>
  <dgm:cxnLst>
    <dgm:cxn modelId="{91C04885-5A5B-4CFD-A725-CE74CA923E04}" type="presOf" srcId="{CD903583-C96E-4453-9637-471A94FB2441}" destId="{A3FE63E7-F385-4121-B204-E700CB67E82B}" srcOrd="0" destOrd="0" presId="urn:microsoft.com/office/officeart/2005/8/layout/orgChart1"/>
    <dgm:cxn modelId="{FB0F50D0-5333-44D9-9D24-A1F19A0267BB}" type="presOf" srcId="{E0B11607-7BC5-4C37-914D-AD37D213E967}" destId="{F858A1A2-38D6-452B-872D-27F416D18116}" srcOrd="0" destOrd="0" presId="urn:microsoft.com/office/officeart/2005/8/layout/orgChart1"/>
    <dgm:cxn modelId="{F4F47E0A-9C72-490E-8149-1B36B0735C07}" srcId="{4DB16664-5636-4893-BAEA-84C0231BEDA2}" destId="{CD903583-C96E-4453-9637-471A94FB2441}" srcOrd="0" destOrd="0" parTransId="{287FC2E0-43B2-4D53-A214-1EDAEFCADD2B}" sibTransId="{916B6F7D-F0CF-41EE-A310-12F23AE9FF6C}"/>
    <dgm:cxn modelId="{59969656-ACED-4244-8F9B-0B75A2D1F56A}" type="presOf" srcId="{A8FD2811-51CD-4D75-9339-B25E278BA1BC}" destId="{8A53C6B5-3C42-48C4-B518-D13B24D8737F}" srcOrd="0" destOrd="0" presId="urn:microsoft.com/office/officeart/2005/8/layout/orgChart1"/>
    <dgm:cxn modelId="{B29945F7-7BEC-4E29-9500-75BB99653D8C}" type="presOf" srcId="{4B879E5C-F39D-49DB-89A2-964E77A590D0}" destId="{E07433D5-E0C5-4EBD-9B7E-428AF6E130D0}" srcOrd="1" destOrd="0" presId="urn:microsoft.com/office/officeart/2005/8/layout/orgChart1"/>
    <dgm:cxn modelId="{F3927BD7-A9D1-4358-889F-C42A19CA8C8D}" type="presOf" srcId="{4B879E5C-F39D-49DB-89A2-964E77A590D0}" destId="{D8DB9E22-602B-49DE-98F9-4B622F28B4DE}" srcOrd="0" destOrd="0" presId="urn:microsoft.com/office/officeart/2005/8/layout/orgChart1"/>
    <dgm:cxn modelId="{690309CD-765F-404B-8920-CD79C1B64858}" type="presOf" srcId="{E0B11607-7BC5-4C37-914D-AD37D213E967}" destId="{7959DF1D-377E-4246-B2C2-CA87478538C3}" srcOrd="1" destOrd="0" presId="urn:microsoft.com/office/officeart/2005/8/layout/orgChart1"/>
    <dgm:cxn modelId="{C23A8B0C-98D3-4071-8D8E-4000342B10FD}" type="presOf" srcId="{7E307577-1010-40FD-8358-86DFBF5692FB}" destId="{E249CF3A-47ED-4917-839C-16442FA60857}" srcOrd="0" destOrd="0" presId="urn:microsoft.com/office/officeart/2005/8/layout/orgChart1"/>
    <dgm:cxn modelId="{E3BDF878-64D5-478C-B86C-1E4EC1785D0A}" srcId="{CD903583-C96E-4453-9637-471A94FB2441}" destId="{4B879E5C-F39D-49DB-89A2-964E77A590D0}" srcOrd="1" destOrd="0" parTransId="{EE432B48-CCE7-4D42-91F1-E41B5E50FE9A}" sibTransId="{9555D269-7E11-4FD6-9C19-842A70A89CB4}"/>
    <dgm:cxn modelId="{F9DFC201-3E09-42F9-8DA9-08AF92612E8D}" srcId="{CD903583-C96E-4453-9637-471A94FB2441}" destId="{32870A39-BD5E-4D86-8C48-4984F9C8BB8C}" srcOrd="2" destOrd="0" parTransId="{EE24CD92-D0FD-4D74-A120-1BD086527C89}" sibTransId="{D55C02ED-67AB-4E4C-AD60-CF313C12E602}"/>
    <dgm:cxn modelId="{ED8EB201-5C37-43C9-8DB2-964E9BE63B7F}" type="presOf" srcId="{EE432B48-CCE7-4D42-91F1-E41B5E50FE9A}" destId="{AECFCE0E-2751-4EB0-8299-91B28D594625}" srcOrd="0" destOrd="0" presId="urn:microsoft.com/office/officeart/2005/8/layout/orgChart1"/>
    <dgm:cxn modelId="{572F21AA-275C-4D35-B3A3-B64D053A9EA3}" srcId="{CD903583-C96E-4453-9637-471A94FB2441}" destId="{4855FE2D-F59B-45D4-9B94-6754A161689F}" srcOrd="3" destOrd="0" parTransId="{7E307577-1010-40FD-8358-86DFBF5692FB}" sibTransId="{4421D747-0ECA-4167-88BE-4BFF404081DF}"/>
    <dgm:cxn modelId="{0CAC8B0E-CAEC-4196-B053-A1467AB93BF0}" type="presOf" srcId="{4855FE2D-F59B-45D4-9B94-6754A161689F}" destId="{FB098FC3-EB81-42E8-8FD2-B0A40AD4BC53}" srcOrd="0" destOrd="0" presId="urn:microsoft.com/office/officeart/2005/8/layout/orgChart1"/>
    <dgm:cxn modelId="{411E132A-B5C9-4494-88CE-A643FCEE2102}" type="presOf" srcId="{4DB16664-5636-4893-BAEA-84C0231BEDA2}" destId="{68E65BA2-ABB7-4697-B3BC-4735CFAAA3AB}" srcOrd="0" destOrd="0" presId="urn:microsoft.com/office/officeart/2005/8/layout/orgChart1"/>
    <dgm:cxn modelId="{23D6AB65-C4E5-4238-AAC8-87F911D09CAE}" type="presOf" srcId="{32870A39-BD5E-4D86-8C48-4984F9C8BB8C}" destId="{36044672-85A2-44A4-A05F-1BD5230D23A3}" srcOrd="1" destOrd="0" presId="urn:microsoft.com/office/officeart/2005/8/layout/orgChart1"/>
    <dgm:cxn modelId="{425ED1E5-F568-4ACB-8E04-E75FB7909F63}" type="presOf" srcId="{32870A39-BD5E-4D86-8C48-4984F9C8BB8C}" destId="{B23C2402-2A38-4995-944C-DBCFA6A43FBC}" srcOrd="0" destOrd="0" presId="urn:microsoft.com/office/officeart/2005/8/layout/orgChart1"/>
    <dgm:cxn modelId="{F8160DA7-7ED8-4B85-AA57-EBD7381DB52B}" type="presOf" srcId="{EE24CD92-D0FD-4D74-A120-1BD086527C89}" destId="{B5C37D64-6F35-4D11-9BB8-1B3BFDDA2EB2}" srcOrd="0" destOrd="0" presId="urn:microsoft.com/office/officeart/2005/8/layout/orgChart1"/>
    <dgm:cxn modelId="{BF197D8F-FE1E-4B80-BBFF-98D8A3EA6D5E}" type="presOf" srcId="{CD903583-C96E-4453-9637-471A94FB2441}" destId="{0945392B-CAEF-4442-A8D2-97E0ADD13067}" srcOrd="1" destOrd="0" presId="urn:microsoft.com/office/officeart/2005/8/layout/orgChart1"/>
    <dgm:cxn modelId="{6BEDA497-D914-470A-BE3D-BB0BCCE68B22}" srcId="{CD903583-C96E-4453-9637-471A94FB2441}" destId="{E0B11607-7BC5-4C37-914D-AD37D213E967}" srcOrd="0" destOrd="0" parTransId="{A8FD2811-51CD-4D75-9339-B25E278BA1BC}" sibTransId="{054D5971-4023-49C9-A236-D17CC66FC1C9}"/>
    <dgm:cxn modelId="{45277E2F-4EBD-41EB-974F-416B37601D20}" type="presOf" srcId="{4855FE2D-F59B-45D4-9B94-6754A161689F}" destId="{32917BC8-4621-4E41-AAC5-C0FE17518D9B}" srcOrd="1" destOrd="0" presId="urn:microsoft.com/office/officeart/2005/8/layout/orgChart1"/>
    <dgm:cxn modelId="{5DC467C9-6D57-428D-BD42-6B062B758D32}" type="presParOf" srcId="{68E65BA2-ABB7-4697-B3BC-4735CFAAA3AB}" destId="{74BE5F0C-39A2-46D5-86A2-8C2EF00D5440}" srcOrd="0" destOrd="0" presId="urn:microsoft.com/office/officeart/2005/8/layout/orgChart1"/>
    <dgm:cxn modelId="{F16F268E-B1F9-47F7-BE46-8C103F97494B}" type="presParOf" srcId="{74BE5F0C-39A2-46D5-86A2-8C2EF00D5440}" destId="{1FAA3407-1BED-4879-A5A0-30D5A4B5D2DE}" srcOrd="0" destOrd="0" presId="urn:microsoft.com/office/officeart/2005/8/layout/orgChart1"/>
    <dgm:cxn modelId="{C81F5737-6CD3-428B-910A-0B146D8C4C21}" type="presParOf" srcId="{1FAA3407-1BED-4879-A5A0-30D5A4B5D2DE}" destId="{A3FE63E7-F385-4121-B204-E700CB67E82B}" srcOrd="0" destOrd="0" presId="urn:microsoft.com/office/officeart/2005/8/layout/orgChart1"/>
    <dgm:cxn modelId="{E971DD6E-AFF7-476D-990E-26666FD53D08}" type="presParOf" srcId="{1FAA3407-1BED-4879-A5A0-30D5A4B5D2DE}" destId="{0945392B-CAEF-4442-A8D2-97E0ADD13067}" srcOrd="1" destOrd="0" presId="urn:microsoft.com/office/officeart/2005/8/layout/orgChart1"/>
    <dgm:cxn modelId="{F4507484-12CF-4417-ADDF-D37B86C448D8}" type="presParOf" srcId="{74BE5F0C-39A2-46D5-86A2-8C2EF00D5440}" destId="{03601800-994E-4C53-86BD-D778F83FA841}" srcOrd="1" destOrd="0" presId="urn:microsoft.com/office/officeart/2005/8/layout/orgChart1"/>
    <dgm:cxn modelId="{F5ED4F98-3916-4D90-ADF7-A702439C5FD3}" type="presParOf" srcId="{03601800-994E-4C53-86BD-D778F83FA841}" destId="{AECFCE0E-2751-4EB0-8299-91B28D594625}" srcOrd="0" destOrd="0" presId="urn:microsoft.com/office/officeart/2005/8/layout/orgChart1"/>
    <dgm:cxn modelId="{EF635FED-E3B5-48C5-86E0-33B43FAD7AF5}" type="presParOf" srcId="{03601800-994E-4C53-86BD-D778F83FA841}" destId="{045FD917-DB01-4E44-96DE-A73130D43772}" srcOrd="1" destOrd="0" presId="urn:microsoft.com/office/officeart/2005/8/layout/orgChart1"/>
    <dgm:cxn modelId="{1B0E3D0B-B110-4E7E-851E-973158EA8ADC}" type="presParOf" srcId="{045FD917-DB01-4E44-96DE-A73130D43772}" destId="{099BD299-579F-4C9D-87F5-2B1074A2AC58}" srcOrd="0" destOrd="0" presId="urn:microsoft.com/office/officeart/2005/8/layout/orgChart1"/>
    <dgm:cxn modelId="{E1C58FF9-79F9-41E2-8520-AA407EB788E0}" type="presParOf" srcId="{099BD299-579F-4C9D-87F5-2B1074A2AC58}" destId="{D8DB9E22-602B-49DE-98F9-4B622F28B4DE}" srcOrd="0" destOrd="0" presId="urn:microsoft.com/office/officeart/2005/8/layout/orgChart1"/>
    <dgm:cxn modelId="{11FBE81F-6621-44CA-8A4B-13F8630D985C}" type="presParOf" srcId="{099BD299-579F-4C9D-87F5-2B1074A2AC58}" destId="{E07433D5-E0C5-4EBD-9B7E-428AF6E130D0}" srcOrd="1" destOrd="0" presId="urn:microsoft.com/office/officeart/2005/8/layout/orgChart1"/>
    <dgm:cxn modelId="{DE97EE3A-8CDC-405F-99A3-3D467B45EC24}" type="presParOf" srcId="{045FD917-DB01-4E44-96DE-A73130D43772}" destId="{6CE08EA4-7939-454E-94E7-44171FD0A1E7}" srcOrd="1" destOrd="0" presId="urn:microsoft.com/office/officeart/2005/8/layout/orgChart1"/>
    <dgm:cxn modelId="{D22BAE58-43D2-42B0-AD68-3D9A7C433820}" type="presParOf" srcId="{045FD917-DB01-4E44-96DE-A73130D43772}" destId="{6C9C7C4B-49C1-4C51-95D5-A7268D183FE8}" srcOrd="2" destOrd="0" presId="urn:microsoft.com/office/officeart/2005/8/layout/orgChart1"/>
    <dgm:cxn modelId="{6573D10E-29B1-4C5D-BEFF-9F207165E57F}" type="presParOf" srcId="{03601800-994E-4C53-86BD-D778F83FA841}" destId="{B5C37D64-6F35-4D11-9BB8-1B3BFDDA2EB2}" srcOrd="2" destOrd="0" presId="urn:microsoft.com/office/officeart/2005/8/layout/orgChart1"/>
    <dgm:cxn modelId="{C5AE1E44-E5D0-41F7-91A3-5D525BBFD7BD}" type="presParOf" srcId="{03601800-994E-4C53-86BD-D778F83FA841}" destId="{94B56C75-8838-4C0B-9C86-34547EDE3F3C}" srcOrd="3" destOrd="0" presId="urn:microsoft.com/office/officeart/2005/8/layout/orgChart1"/>
    <dgm:cxn modelId="{F938613C-8559-454D-9486-D1E0FEE1AC3C}" type="presParOf" srcId="{94B56C75-8838-4C0B-9C86-34547EDE3F3C}" destId="{340C2A52-8659-46E4-96E7-07BD2150708B}" srcOrd="0" destOrd="0" presId="urn:microsoft.com/office/officeart/2005/8/layout/orgChart1"/>
    <dgm:cxn modelId="{955BCF69-5C70-42B6-9FDE-546651B0531F}" type="presParOf" srcId="{340C2A52-8659-46E4-96E7-07BD2150708B}" destId="{B23C2402-2A38-4995-944C-DBCFA6A43FBC}" srcOrd="0" destOrd="0" presId="urn:microsoft.com/office/officeart/2005/8/layout/orgChart1"/>
    <dgm:cxn modelId="{1B92E2BD-9CB3-4905-9A20-6D4DE096C8CF}" type="presParOf" srcId="{340C2A52-8659-46E4-96E7-07BD2150708B}" destId="{36044672-85A2-44A4-A05F-1BD5230D23A3}" srcOrd="1" destOrd="0" presId="urn:microsoft.com/office/officeart/2005/8/layout/orgChart1"/>
    <dgm:cxn modelId="{F18D607D-D474-4E50-8AC6-C12C6A14A4C2}" type="presParOf" srcId="{94B56C75-8838-4C0B-9C86-34547EDE3F3C}" destId="{81851D5C-FD20-41F3-98A3-D86F5A1C56BA}" srcOrd="1" destOrd="0" presId="urn:microsoft.com/office/officeart/2005/8/layout/orgChart1"/>
    <dgm:cxn modelId="{2D85B26D-A208-468C-B42C-915FE230894C}" type="presParOf" srcId="{94B56C75-8838-4C0B-9C86-34547EDE3F3C}" destId="{A0236888-A57F-467E-82EF-9331F8188309}" srcOrd="2" destOrd="0" presId="urn:microsoft.com/office/officeart/2005/8/layout/orgChart1"/>
    <dgm:cxn modelId="{BFE82D06-8BF7-434C-9C97-8B4DC9DB4E59}" type="presParOf" srcId="{03601800-994E-4C53-86BD-D778F83FA841}" destId="{E249CF3A-47ED-4917-839C-16442FA60857}" srcOrd="4" destOrd="0" presId="urn:microsoft.com/office/officeart/2005/8/layout/orgChart1"/>
    <dgm:cxn modelId="{A727052C-9582-45B1-A6AD-260290306E08}" type="presParOf" srcId="{03601800-994E-4C53-86BD-D778F83FA841}" destId="{ABEDBC09-D8F0-4D2C-8D82-7B972E5282C7}" srcOrd="5" destOrd="0" presId="urn:microsoft.com/office/officeart/2005/8/layout/orgChart1"/>
    <dgm:cxn modelId="{AC44E3F0-F05A-4DB6-BEC2-91285A1036D1}" type="presParOf" srcId="{ABEDBC09-D8F0-4D2C-8D82-7B972E5282C7}" destId="{2FC52A59-A9E2-4F8E-A9E9-EA7ED198B2E2}" srcOrd="0" destOrd="0" presId="urn:microsoft.com/office/officeart/2005/8/layout/orgChart1"/>
    <dgm:cxn modelId="{3F11CA69-3923-4D49-91D8-E14937D6F231}" type="presParOf" srcId="{2FC52A59-A9E2-4F8E-A9E9-EA7ED198B2E2}" destId="{FB098FC3-EB81-42E8-8FD2-B0A40AD4BC53}" srcOrd="0" destOrd="0" presId="urn:microsoft.com/office/officeart/2005/8/layout/orgChart1"/>
    <dgm:cxn modelId="{15EE09FF-403A-4AED-AC2D-B58117C08C6B}" type="presParOf" srcId="{2FC52A59-A9E2-4F8E-A9E9-EA7ED198B2E2}" destId="{32917BC8-4621-4E41-AAC5-C0FE17518D9B}" srcOrd="1" destOrd="0" presId="urn:microsoft.com/office/officeart/2005/8/layout/orgChart1"/>
    <dgm:cxn modelId="{5F0BD74F-D28D-4461-AA9F-FB66D380DCD6}" type="presParOf" srcId="{ABEDBC09-D8F0-4D2C-8D82-7B972E5282C7}" destId="{3FC0D9B8-B20D-4D81-9989-966AF55429EC}" srcOrd="1" destOrd="0" presId="urn:microsoft.com/office/officeart/2005/8/layout/orgChart1"/>
    <dgm:cxn modelId="{98D6E8D6-6A9A-4B24-B471-45D052F52367}" type="presParOf" srcId="{ABEDBC09-D8F0-4D2C-8D82-7B972E5282C7}" destId="{B66E51E8-63E1-4508-A981-FE20B65DCB0F}" srcOrd="2" destOrd="0" presId="urn:microsoft.com/office/officeart/2005/8/layout/orgChart1"/>
    <dgm:cxn modelId="{227E31AC-9451-4FAF-AC15-689FCDBDCFDB}" type="presParOf" srcId="{74BE5F0C-39A2-46D5-86A2-8C2EF00D5440}" destId="{838D8D5C-6AD6-4A93-9C9A-5B8ED69FE373}" srcOrd="2" destOrd="0" presId="urn:microsoft.com/office/officeart/2005/8/layout/orgChart1"/>
    <dgm:cxn modelId="{5A5EF63D-E4DA-4D86-BFF2-70EB0D267D02}" type="presParOf" srcId="{838D8D5C-6AD6-4A93-9C9A-5B8ED69FE373}" destId="{8A53C6B5-3C42-48C4-B518-D13B24D8737F}" srcOrd="0" destOrd="0" presId="urn:microsoft.com/office/officeart/2005/8/layout/orgChart1"/>
    <dgm:cxn modelId="{1A025FC8-EB3D-4842-9813-FF0822CFC40D}" type="presParOf" srcId="{838D8D5C-6AD6-4A93-9C9A-5B8ED69FE373}" destId="{E7EA1447-719A-4F9E-9EE8-1CF03CBC8D0E}" srcOrd="1" destOrd="0" presId="urn:microsoft.com/office/officeart/2005/8/layout/orgChart1"/>
    <dgm:cxn modelId="{2F9FD7EB-F3A7-4042-9621-B8D3F56362AD}" type="presParOf" srcId="{E7EA1447-719A-4F9E-9EE8-1CF03CBC8D0E}" destId="{52796C3E-0583-45BE-8F97-1AEE1507639F}" srcOrd="0" destOrd="0" presId="urn:microsoft.com/office/officeart/2005/8/layout/orgChart1"/>
    <dgm:cxn modelId="{356D485C-1BCF-4544-AF46-516822D8237E}" type="presParOf" srcId="{52796C3E-0583-45BE-8F97-1AEE1507639F}" destId="{F858A1A2-38D6-452B-872D-27F416D18116}" srcOrd="0" destOrd="0" presId="urn:microsoft.com/office/officeart/2005/8/layout/orgChart1"/>
    <dgm:cxn modelId="{BD654EE4-65FC-4B7B-8561-69488EFCF0BF}" type="presParOf" srcId="{52796C3E-0583-45BE-8F97-1AEE1507639F}" destId="{7959DF1D-377E-4246-B2C2-CA87478538C3}" srcOrd="1" destOrd="0" presId="urn:microsoft.com/office/officeart/2005/8/layout/orgChart1"/>
    <dgm:cxn modelId="{02B79C80-E2F5-4C01-83C4-2C01F3EECF8C}" type="presParOf" srcId="{E7EA1447-719A-4F9E-9EE8-1CF03CBC8D0E}" destId="{DF238C7F-FC82-4FDB-A984-6D97FF9BC79E}" srcOrd="1" destOrd="0" presId="urn:microsoft.com/office/officeart/2005/8/layout/orgChart1"/>
    <dgm:cxn modelId="{1BA394C9-326C-4563-9367-2B22348BEC1B}" type="presParOf" srcId="{E7EA1447-719A-4F9E-9EE8-1CF03CBC8D0E}" destId="{60E897A7-4F93-4008-8900-061C0D228DFA}"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39FA7D06-EEBE-4100-9C88-81F72FB0816F}" type="datetime1">
              <a:rPr lang="fr-FR"/>
              <a:pPr>
                <a:defRPr/>
              </a:pPr>
              <a:t>30/09/2015</a:t>
            </a:fld>
            <a:endParaRPr lang="fr-FR"/>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3A715587-E883-415B-A5A0-94922F7D50BE}" type="slidenum">
              <a:rPr lang="fr-FR"/>
              <a:pPr>
                <a:defRPr/>
              </a:pPr>
              <a:t>‹N°›</a:t>
            </a:fld>
            <a:endParaRPr lang="fr-FR"/>
          </a:p>
        </p:txBody>
      </p:sp>
    </p:spTree>
    <p:extLst>
      <p:ext uri="{BB962C8B-B14F-4D97-AF65-F5344CB8AC3E}">
        <p14:creationId xmlns:p14="http://schemas.microsoft.com/office/powerpoint/2010/main" val="4511579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charset="0"/>
                <a:ea typeface="ＭＳ Ｐゴシック" pitchFamily="-108" charset="-128"/>
              </a:defRPr>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charset="0"/>
                <a:ea typeface="ＭＳ Ｐゴシック" pitchFamily="-108" charset="-128"/>
              </a:defRPr>
            </a:lvl1pPr>
          </a:lstStyle>
          <a:p>
            <a:pPr>
              <a:defRPr/>
            </a:pPr>
            <a:fld id="{DAF6EA18-40B2-4990-9CA6-F39C8A2D2758}" type="datetimeFigureOut">
              <a:rPr lang="en-GB"/>
              <a:pPr>
                <a:defRPr/>
              </a:pPr>
              <a:t>30/09/2015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charset="0"/>
                <a:ea typeface="ＭＳ Ｐゴシック" pitchFamily="-108" charset="-128"/>
              </a:defRPr>
            </a:lvl1pPr>
          </a:lstStyle>
          <a:p>
            <a:pPr>
              <a:defRPr/>
            </a:pPr>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charset="0"/>
                <a:ea typeface="ＭＳ Ｐゴシック" pitchFamily="-108" charset="-128"/>
              </a:defRPr>
            </a:lvl1pPr>
          </a:lstStyle>
          <a:p>
            <a:pPr>
              <a:defRPr/>
            </a:pPr>
            <a:fld id="{7239459A-6FC6-41BC-A75A-9E904C8F0F2E}" type="slidenum">
              <a:rPr lang="en-GB"/>
              <a:pPr>
                <a:defRPr/>
              </a:pPr>
              <a:t>‹N°›</a:t>
            </a:fld>
            <a:endParaRPr lang="en-GB"/>
          </a:p>
        </p:txBody>
      </p:sp>
    </p:spTree>
    <p:extLst>
      <p:ext uri="{BB962C8B-B14F-4D97-AF65-F5344CB8AC3E}">
        <p14:creationId xmlns:p14="http://schemas.microsoft.com/office/powerpoint/2010/main" val="5195911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E6B08BC-DEA2-4983-97B0-570809E25DFE}" type="slidenum">
              <a:rPr lang="en-GB" smtClean="0"/>
              <a:pPr eaLnBrk="1" hangingPunct="1"/>
              <a:t>1</a:t>
            </a:fld>
            <a:endParaRPr lang="en-GB" smtClean="0"/>
          </a:p>
        </p:txBody>
      </p:sp>
    </p:spTree>
    <p:extLst>
      <p:ext uri="{BB962C8B-B14F-4D97-AF65-F5344CB8AC3E}">
        <p14:creationId xmlns:p14="http://schemas.microsoft.com/office/powerpoint/2010/main" val="23040100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2AB90DD-C5C7-4A00-95E4-9E10B7A50BA2}" type="slidenum">
              <a:rPr lang="en-GB" smtClean="0"/>
              <a:pPr eaLnBrk="1" hangingPunct="1"/>
              <a:t>10</a:t>
            </a:fld>
            <a:endParaRPr lang="en-GB" smtClean="0"/>
          </a:p>
        </p:txBody>
      </p:sp>
    </p:spTree>
    <p:extLst>
      <p:ext uri="{BB962C8B-B14F-4D97-AF65-F5344CB8AC3E}">
        <p14:creationId xmlns:p14="http://schemas.microsoft.com/office/powerpoint/2010/main" val="3431883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8C2DD35-BD5B-4951-8E61-546176891C32}" type="slidenum">
              <a:rPr lang="en-GB" smtClean="0"/>
              <a:pPr eaLnBrk="1" hangingPunct="1"/>
              <a:t>11</a:t>
            </a:fld>
            <a:endParaRPr lang="en-GB" smtClean="0"/>
          </a:p>
        </p:txBody>
      </p:sp>
    </p:spTree>
    <p:extLst>
      <p:ext uri="{BB962C8B-B14F-4D97-AF65-F5344CB8AC3E}">
        <p14:creationId xmlns:p14="http://schemas.microsoft.com/office/powerpoint/2010/main" val="229683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17BFBD4-1BD3-4E56-9C6B-306EF5435EE7}" type="slidenum">
              <a:rPr lang="en-GB" smtClean="0"/>
              <a:pPr eaLnBrk="1" hangingPunct="1"/>
              <a:t>12</a:t>
            </a:fld>
            <a:endParaRPr lang="en-GB" smtClean="0"/>
          </a:p>
        </p:txBody>
      </p:sp>
    </p:spTree>
    <p:extLst>
      <p:ext uri="{BB962C8B-B14F-4D97-AF65-F5344CB8AC3E}">
        <p14:creationId xmlns:p14="http://schemas.microsoft.com/office/powerpoint/2010/main" val="81338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86854DA-5116-48C2-B0FD-75A22BB82239}" type="slidenum">
              <a:rPr lang="en-GB" smtClean="0"/>
              <a:pPr eaLnBrk="1" hangingPunct="1"/>
              <a:t>13</a:t>
            </a:fld>
            <a:endParaRPr lang="en-GB" smtClean="0"/>
          </a:p>
        </p:txBody>
      </p:sp>
    </p:spTree>
    <p:extLst>
      <p:ext uri="{BB962C8B-B14F-4D97-AF65-F5344CB8AC3E}">
        <p14:creationId xmlns:p14="http://schemas.microsoft.com/office/powerpoint/2010/main" val="6555855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dirty="0"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3543DE8-D809-4F46-B85A-FD66AA4006DC}" type="slidenum">
              <a:rPr lang="en-GB" smtClean="0"/>
              <a:pPr eaLnBrk="1" hangingPunct="1"/>
              <a:t>14</a:t>
            </a:fld>
            <a:endParaRPr lang="en-GB" smtClean="0"/>
          </a:p>
        </p:txBody>
      </p:sp>
    </p:spTree>
    <p:extLst>
      <p:ext uri="{BB962C8B-B14F-4D97-AF65-F5344CB8AC3E}">
        <p14:creationId xmlns:p14="http://schemas.microsoft.com/office/powerpoint/2010/main" val="466264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C30601B6-09DC-4517-B893-DF5F76FDF922}" type="slidenum">
              <a:rPr lang="en-GB" smtClean="0"/>
              <a:pPr eaLnBrk="1" hangingPunct="1"/>
              <a:t>2</a:t>
            </a:fld>
            <a:endParaRPr lang="en-GB" smtClean="0"/>
          </a:p>
        </p:txBody>
      </p:sp>
    </p:spTree>
    <p:extLst>
      <p:ext uri="{BB962C8B-B14F-4D97-AF65-F5344CB8AC3E}">
        <p14:creationId xmlns:p14="http://schemas.microsoft.com/office/powerpoint/2010/main" val="1972670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148D78F-D991-4FE3-AD7E-8B70BA962A8E}" type="slidenum">
              <a:rPr lang="en-GB" smtClean="0"/>
              <a:pPr eaLnBrk="1" hangingPunct="1"/>
              <a:t>3</a:t>
            </a:fld>
            <a:endParaRPr lang="en-GB" smtClean="0"/>
          </a:p>
        </p:txBody>
      </p:sp>
    </p:spTree>
    <p:extLst>
      <p:ext uri="{BB962C8B-B14F-4D97-AF65-F5344CB8AC3E}">
        <p14:creationId xmlns:p14="http://schemas.microsoft.com/office/powerpoint/2010/main" val="913556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EFC4B94-276C-4C24-9E27-E0AFFF83B28A}" type="slidenum">
              <a:rPr lang="en-GB" smtClean="0"/>
              <a:pPr eaLnBrk="1" hangingPunct="1"/>
              <a:t>4</a:t>
            </a:fld>
            <a:endParaRPr lang="en-GB" smtClean="0"/>
          </a:p>
        </p:txBody>
      </p:sp>
    </p:spTree>
    <p:extLst>
      <p:ext uri="{BB962C8B-B14F-4D97-AF65-F5344CB8AC3E}">
        <p14:creationId xmlns:p14="http://schemas.microsoft.com/office/powerpoint/2010/main" val="20096507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09ABDF8-DA91-4D6A-9736-F705E613B652}" type="slidenum">
              <a:rPr lang="en-US" smtClean="0">
                <a:solidFill>
                  <a:srgbClr val="000000"/>
                </a:solidFill>
              </a:rPr>
              <a:pPr eaLnBrk="1" hangingPunct="1"/>
              <a:t>5</a:t>
            </a:fld>
            <a:endParaRPr lang="en-US" smtClean="0">
              <a:solidFill>
                <a:srgbClr val="000000"/>
              </a:solidFill>
            </a:endParaRPr>
          </a:p>
        </p:txBody>
      </p:sp>
    </p:spTree>
    <p:extLst>
      <p:ext uri="{BB962C8B-B14F-4D97-AF65-F5344CB8AC3E}">
        <p14:creationId xmlns:p14="http://schemas.microsoft.com/office/powerpoint/2010/main" val="3566862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1087933-EFC9-49E6-BDB1-36DA8CE2C036}" type="slidenum">
              <a:rPr lang="en-GB" smtClean="0"/>
              <a:pPr eaLnBrk="1" hangingPunct="1"/>
              <a:t>6</a:t>
            </a:fld>
            <a:endParaRPr lang="en-GB" smtClean="0"/>
          </a:p>
        </p:txBody>
      </p:sp>
    </p:spTree>
    <p:extLst>
      <p:ext uri="{BB962C8B-B14F-4D97-AF65-F5344CB8AC3E}">
        <p14:creationId xmlns:p14="http://schemas.microsoft.com/office/powerpoint/2010/main" val="10688366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72097C60-BF23-4D9D-BC14-92BA09C5A737}" type="slidenum">
              <a:rPr lang="en-GB" smtClean="0"/>
              <a:pPr eaLnBrk="1" hangingPunct="1"/>
              <a:t>7</a:t>
            </a:fld>
            <a:endParaRPr lang="en-GB" smtClean="0"/>
          </a:p>
        </p:txBody>
      </p:sp>
    </p:spTree>
    <p:extLst>
      <p:ext uri="{BB962C8B-B14F-4D97-AF65-F5344CB8AC3E}">
        <p14:creationId xmlns:p14="http://schemas.microsoft.com/office/powerpoint/2010/main" val="2965655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52B5B65-0F3F-44CE-8D81-E745C43BB465}" type="slidenum">
              <a:rPr lang="en-GB" smtClean="0"/>
              <a:pPr eaLnBrk="1" hangingPunct="1"/>
              <a:t>8</a:t>
            </a:fld>
            <a:endParaRPr lang="en-GB" smtClean="0"/>
          </a:p>
        </p:txBody>
      </p:sp>
    </p:spTree>
    <p:extLst>
      <p:ext uri="{BB962C8B-B14F-4D97-AF65-F5344CB8AC3E}">
        <p14:creationId xmlns:p14="http://schemas.microsoft.com/office/powerpoint/2010/main" val="4267156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FA6A6541-6E98-4EF6-9DC5-A96BE4816A13}" type="slidenum">
              <a:rPr lang="en-GB" smtClean="0"/>
              <a:pPr eaLnBrk="1" hangingPunct="1"/>
              <a:t>9</a:t>
            </a:fld>
            <a:endParaRPr lang="en-GB" smtClean="0"/>
          </a:p>
        </p:txBody>
      </p:sp>
    </p:spTree>
    <p:extLst>
      <p:ext uri="{BB962C8B-B14F-4D97-AF65-F5344CB8AC3E}">
        <p14:creationId xmlns:p14="http://schemas.microsoft.com/office/powerpoint/2010/main" val="30674528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4" name="Image 9" descr="OHCHR_logo_EN_blu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9300" y="6018213"/>
            <a:ext cx="18256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6" descr="UN_log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8725" y="6188075"/>
            <a:ext cx="57467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7" name="Image 8" descr="title_slide_background_3_shine.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50" y="0"/>
            <a:ext cx="91551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cteur droit 12"/>
          <p:cNvCxnSpPr/>
          <p:nvPr userDrawn="1"/>
        </p:nvCxnSpPr>
        <p:spPr>
          <a:xfrm rot="5400000">
            <a:off x="-849312" y="1438275"/>
            <a:ext cx="2874962"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Picture 12" descr="ppt_white"/>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78313" y="5413375"/>
            <a:ext cx="41402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723900" y="2041240"/>
            <a:ext cx="6590166" cy="1150263"/>
          </a:xfrm>
        </p:spPr>
        <p:txBody>
          <a:bodyPr/>
          <a:lstStyle>
            <a:lvl1pPr>
              <a:defRPr sz="2800" b="1" baseline="0">
                <a:solidFill>
                  <a:schemeClr val="bg1"/>
                </a:solidFill>
              </a:defRPr>
            </a:lvl1pPr>
          </a:lstStyle>
          <a:p>
            <a:r>
              <a:rPr lang="en-US" smtClean="0"/>
              <a:t>Cliquez et modifiez le titre</a:t>
            </a:r>
            <a:endParaRPr lang="fr-FR" dirty="0"/>
          </a:p>
        </p:txBody>
      </p:sp>
      <p:sp>
        <p:nvSpPr>
          <p:cNvPr id="3" name="Sous-titre 2"/>
          <p:cNvSpPr>
            <a:spLocks noGrp="1"/>
          </p:cNvSpPr>
          <p:nvPr>
            <p:ph type="subTitle" idx="1"/>
          </p:nvPr>
        </p:nvSpPr>
        <p:spPr>
          <a:xfrm>
            <a:off x="723900" y="4248607"/>
            <a:ext cx="6590166" cy="978756"/>
          </a:xfrm>
        </p:spPr>
        <p:txBody>
          <a:bodyPr>
            <a:normAutofit/>
          </a:bodyPr>
          <a:lstStyle>
            <a:lvl1pPr marL="0" indent="0" algn="l">
              <a:buNone/>
              <a:defRPr sz="2000"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Cliquez</a:t>
            </a:r>
            <a:r>
              <a:rPr lang="en-US" dirty="0" smtClean="0"/>
              <a:t> pour modifier le style des </a:t>
            </a:r>
            <a:r>
              <a:rPr lang="en-US" dirty="0" err="1" smtClean="0"/>
              <a:t>sous-titres</a:t>
            </a:r>
            <a:r>
              <a:rPr lang="en-US" dirty="0" smtClean="0"/>
              <a:t> du masque</a:t>
            </a:r>
            <a:endParaRPr lang="fr-FR" dirty="0"/>
          </a:p>
        </p:txBody>
      </p:sp>
    </p:spTree>
    <p:extLst>
      <p:ext uri="{BB962C8B-B14F-4D97-AF65-F5344CB8AC3E}">
        <p14:creationId xmlns:p14="http://schemas.microsoft.com/office/powerpoint/2010/main" val="2970298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tx2"/>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740832" y="1498601"/>
            <a:ext cx="7567085" cy="4477698"/>
          </a:xfrm>
        </p:spPr>
        <p:txBody>
          <a:body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e la date 3"/>
          <p:cNvSpPr>
            <a:spLocks noGrp="1"/>
          </p:cNvSpPr>
          <p:nvPr>
            <p:ph type="dt" sz="half" idx="10"/>
          </p:nvPr>
        </p:nvSpPr>
        <p:spPr/>
        <p:txBody>
          <a:bodyPr/>
          <a:lstStyle>
            <a:lvl1pPr>
              <a:defRPr/>
            </a:lvl1pPr>
          </a:lstStyle>
          <a:p>
            <a:pPr>
              <a:defRPr/>
            </a:pPr>
            <a:fld id="{B8C24376-64E8-4C58-9132-238E5B126C0C}" type="datetime1">
              <a:rPr lang="fr-FR"/>
              <a:pPr>
                <a:defRPr/>
              </a:pPr>
              <a:t>30/09/2015</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990347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sz="half" idx="1"/>
          </p:nvPr>
        </p:nvSpPr>
        <p:spPr>
          <a:xfrm>
            <a:off x="740832" y="1498601"/>
            <a:ext cx="3754968"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contenu 3"/>
          <p:cNvSpPr>
            <a:spLocks noGrp="1"/>
          </p:cNvSpPr>
          <p:nvPr>
            <p:ph sz="half" idx="2"/>
          </p:nvPr>
        </p:nvSpPr>
        <p:spPr>
          <a:xfrm>
            <a:off x="4648200" y="1498601"/>
            <a:ext cx="3659717"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e la date 3"/>
          <p:cNvSpPr>
            <a:spLocks noGrp="1"/>
          </p:cNvSpPr>
          <p:nvPr>
            <p:ph type="dt" sz="half" idx="10"/>
          </p:nvPr>
        </p:nvSpPr>
        <p:spPr/>
        <p:txBody>
          <a:bodyPr/>
          <a:lstStyle>
            <a:lvl1pPr>
              <a:defRPr/>
            </a:lvl1pPr>
          </a:lstStyle>
          <a:p>
            <a:pPr>
              <a:defRPr/>
            </a:pPr>
            <a:fld id="{49CB5D6F-3E3B-4211-A4B1-7485D8BF85BB}" type="datetime1">
              <a:rPr lang="fr-FR"/>
              <a:pPr>
                <a:defRPr/>
              </a:pPr>
              <a:t>30/09/2015</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785904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texte 2"/>
          <p:cNvSpPr>
            <a:spLocks noGrp="1"/>
          </p:cNvSpPr>
          <p:nvPr>
            <p:ph type="body" idx="1"/>
          </p:nvPr>
        </p:nvSpPr>
        <p:spPr>
          <a:xfrm>
            <a:off x="740832" y="1498600"/>
            <a:ext cx="3756556"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4" name="Espace réservé du contenu 3"/>
          <p:cNvSpPr>
            <a:spLocks noGrp="1"/>
          </p:cNvSpPr>
          <p:nvPr>
            <p:ph sz="half" idx="2"/>
          </p:nvPr>
        </p:nvSpPr>
        <p:spPr>
          <a:xfrm>
            <a:off x="740832" y="2174875"/>
            <a:ext cx="3756556"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u texte 4"/>
          <p:cNvSpPr>
            <a:spLocks noGrp="1"/>
          </p:cNvSpPr>
          <p:nvPr>
            <p:ph type="body" sz="quarter" idx="3"/>
          </p:nvPr>
        </p:nvSpPr>
        <p:spPr>
          <a:xfrm>
            <a:off x="4645026" y="1498600"/>
            <a:ext cx="3662892"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6" name="Espace réservé du contenu 5"/>
          <p:cNvSpPr>
            <a:spLocks noGrp="1"/>
          </p:cNvSpPr>
          <p:nvPr>
            <p:ph sz="quarter" idx="4"/>
          </p:nvPr>
        </p:nvSpPr>
        <p:spPr>
          <a:xfrm>
            <a:off x="4645026" y="2174875"/>
            <a:ext cx="3662892"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7" name="Espace réservé de la date 3"/>
          <p:cNvSpPr>
            <a:spLocks noGrp="1"/>
          </p:cNvSpPr>
          <p:nvPr>
            <p:ph type="dt" sz="half" idx="10"/>
          </p:nvPr>
        </p:nvSpPr>
        <p:spPr/>
        <p:txBody>
          <a:bodyPr/>
          <a:lstStyle>
            <a:lvl1pPr>
              <a:defRPr/>
            </a:lvl1pPr>
          </a:lstStyle>
          <a:p>
            <a:pPr>
              <a:defRPr/>
            </a:pPr>
            <a:fld id="{2B4C197E-FF45-448C-B1D7-C67B4C4D31B9}" type="datetime1">
              <a:rPr lang="fr-FR"/>
              <a:pPr>
                <a:defRPr/>
              </a:pPr>
              <a:t>30/09/2015</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245461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e la date 3"/>
          <p:cNvSpPr>
            <a:spLocks noGrp="1"/>
          </p:cNvSpPr>
          <p:nvPr>
            <p:ph type="dt" sz="half" idx="10"/>
          </p:nvPr>
        </p:nvSpPr>
        <p:spPr/>
        <p:txBody>
          <a:bodyPr/>
          <a:lstStyle>
            <a:lvl1pPr>
              <a:defRPr/>
            </a:lvl1pPr>
          </a:lstStyle>
          <a:p>
            <a:pPr>
              <a:defRPr/>
            </a:pPr>
            <a:fld id="{8069A970-2352-40C6-A085-BB703760DBDE}" type="datetime1">
              <a:rPr lang="fr-FR"/>
              <a:pPr>
                <a:defRPr/>
              </a:pPr>
              <a:t>30/09/2015</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429116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64633FF1-9502-469A-B0A5-8049B0798756}" type="datetime1">
              <a:rPr lang="fr-FR"/>
              <a:pPr>
                <a:defRPr/>
              </a:pPr>
              <a:t>30/09/2015</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4039532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14397" y="273050"/>
            <a:ext cx="2751116" cy="1162050"/>
          </a:xfrm>
        </p:spPr>
        <p:txBody>
          <a:bodyPr/>
          <a:lstStyle>
            <a:lvl1pPr algn="l">
              <a:defRPr sz="20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3575050" y="273051"/>
            <a:ext cx="4759583" cy="5703248"/>
          </a:xfrm>
        </p:spPr>
        <p:txBody>
          <a:bodyPr/>
          <a:lstStyle>
            <a:lvl1pPr>
              <a:defRPr sz="2600"/>
            </a:lvl1pPr>
            <a:lvl2pPr>
              <a:defRPr sz="24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texte 3"/>
          <p:cNvSpPr>
            <a:spLocks noGrp="1"/>
          </p:cNvSpPr>
          <p:nvPr>
            <p:ph type="body" sz="half" idx="2"/>
          </p:nvPr>
        </p:nvSpPr>
        <p:spPr>
          <a:xfrm>
            <a:off x="714397" y="1435101"/>
            <a:ext cx="2751116" cy="45709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7" name="Espace réservé de la date 4"/>
          <p:cNvSpPr>
            <a:spLocks noGrp="1"/>
          </p:cNvSpPr>
          <p:nvPr>
            <p:ph type="dt" sz="half" idx="10"/>
          </p:nvPr>
        </p:nvSpPr>
        <p:spPr>
          <a:xfrm>
            <a:off x="714375" y="6356350"/>
            <a:ext cx="2751138" cy="365125"/>
          </a:xfrm>
        </p:spPr>
        <p:txBody>
          <a:bodyPr/>
          <a:lstStyle>
            <a:lvl1pPr>
              <a:defRPr/>
            </a:lvl1pPr>
          </a:lstStyle>
          <a:p>
            <a:pPr>
              <a:defRPr/>
            </a:pPr>
            <a:fld id="{43536048-8E08-4933-BB72-F3ABA4831C5A}" type="datetime1">
              <a:rPr lang="fr-FR"/>
              <a:pPr>
                <a:defRPr/>
              </a:pPr>
              <a:t>30/09/2015</a:t>
            </a:fld>
            <a:endParaRPr lang="fr-FR"/>
          </a:p>
        </p:txBody>
      </p:sp>
      <p:sp>
        <p:nvSpPr>
          <p:cNvPr id="8" name="Espace réservé du pied de page 5"/>
          <p:cNvSpPr>
            <a:spLocks noGrp="1"/>
          </p:cNvSpPr>
          <p:nvPr>
            <p:ph type="ftr" sz="quarter" idx="11"/>
          </p:nvPr>
        </p:nvSpPr>
        <p:spPr>
          <a:xfrm>
            <a:off x="3575050" y="6356350"/>
            <a:ext cx="3659188" cy="365125"/>
          </a:xfrm>
        </p:spPr>
        <p:txBody>
          <a:bodyPr/>
          <a:lstStyle>
            <a:lvl1pPr algn="l">
              <a:defRPr/>
            </a:lvl1pPr>
          </a:lstStyle>
          <a:p>
            <a:pPr>
              <a:defRPr/>
            </a:pPr>
            <a:endParaRPr lang="fr-FR"/>
          </a:p>
        </p:txBody>
      </p:sp>
    </p:spTree>
    <p:extLst>
      <p:ext uri="{BB962C8B-B14F-4D97-AF65-F5344CB8AC3E}">
        <p14:creationId xmlns:p14="http://schemas.microsoft.com/office/powerpoint/2010/main" val="241149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37073" y="4808256"/>
            <a:ext cx="7563541" cy="423001"/>
          </a:xfrm>
        </p:spPr>
        <p:txBody>
          <a:bodyPr anchor="b"/>
          <a:lstStyle>
            <a:lvl1pPr algn="l">
              <a:defRPr sz="22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pour une image  2"/>
          <p:cNvSpPr>
            <a:spLocks noGrp="1"/>
          </p:cNvSpPr>
          <p:nvPr>
            <p:ph type="pic" idx="1"/>
          </p:nvPr>
        </p:nvSpPr>
        <p:spPr>
          <a:xfrm>
            <a:off x="850473" y="612775"/>
            <a:ext cx="7450141"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737073" y="5231258"/>
            <a:ext cx="7563541" cy="60896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7" name="Espace réservé de la date 4"/>
          <p:cNvSpPr>
            <a:spLocks noGrp="1"/>
          </p:cNvSpPr>
          <p:nvPr>
            <p:ph type="dt" sz="half" idx="10"/>
          </p:nvPr>
        </p:nvSpPr>
        <p:spPr>
          <a:xfrm>
            <a:off x="850900" y="6356350"/>
            <a:ext cx="1739900" cy="365125"/>
          </a:xfrm>
        </p:spPr>
        <p:txBody>
          <a:bodyPr/>
          <a:lstStyle>
            <a:lvl1pPr>
              <a:defRPr/>
            </a:lvl1pPr>
          </a:lstStyle>
          <a:p>
            <a:pPr>
              <a:defRPr/>
            </a:pPr>
            <a:fld id="{2B8042A5-4FCE-494C-B9EE-49E1EDDFBA76}" type="datetime1">
              <a:rPr lang="fr-FR"/>
              <a:pPr>
                <a:defRPr/>
              </a:pPr>
              <a:t>30/09/2015</a:t>
            </a:fld>
            <a:endParaRPr lang="fr-FR"/>
          </a:p>
        </p:txBody>
      </p:sp>
      <p:sp>
        <p:nvSpPr>
          <p:cNvPr id="8" name="Espace réservé du pied de page 5"/>
          <p:cNvSpPr>
            <a:spLocks noGrp="1"/>
          </p:cNvSpPr>
          <p:nvPr>
            <p:ph type="ftr" sz="quarter" idx="11"/>
          </p:nvPr>
        </p:nvSpPr>
        <p:spPr/>
        <p:txBody>
          <a:bodyPr/>
          <a:lstStyle>
            <a:lvl1pPr algn="l">
              <a:defRPr/>
            </a:lvl1pPr>
          </a:lstStyle>
          <a:p>
            <a:pPr>
              <a:defRPr/>
            </a:pPr>
            <a:endParaRPr lang="fr-FR"/>
          </a:p>
        </p:txBody>
      </p:sp>
    </p:spTree>
    <p:extLst>
      <p:ext uri="{BB962C8B-B14F-4D97-AF65-F5344CB8AC3E}">
        <p14:creationId xmlns:p14="http://schemas.microsoft.com/office/powerpoint/2010/main" val="2151533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741363" y="274638"/>
            <a:ext cx="75660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GB" smtClean="0"/>
          </a:p>
        </p:txBody>
      </p:sp>
      <p:sp>
        <p:nvSpPr>
          <p:cNvPr id="1027" name="Espace réservé du texte 2"/>
          <p:cNvSpPr>
            <a:spLocks noGrp="1"/>
          </p:cNvSpPr>
          <p:nvPr>
            <p:ph type="body" idx="1"/>
          </p:nvPr>
        </p:nvSpPr>
        <p:spPr bwMode="auto">
          <a:xfrm>
            <a:off x="741363" y="1498600"/>
            <a:ext cx="7566025" cy="442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smtClean="0"/>
          </a:p>
        </p:txBody>
      </p:sp>
      <p:sp>
        <p:nvSpPr>
          <p:cNvPr id="4" name="Espace réservé de la date 3"/>
          <p:cNvSpPr>
            <a:spLocks noGrp="1"/>
          </p:cNvSpPr>
          <p:nvPr>
            <p:ph type="dt" sz="half" idx="2"/>
          </p:nvPr>
        </p:nvSpPr>
        <p:spPr>
          <a:xfrm>
            <a:off x="741363" y="6356350"/>
            <a:ext cx="1849437"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474747"/>
                </a:solidFill>
                <a:latin typeface="Arial" charset="0"/>
                <a:ea typeface="ＭＳ Ｐゴシック" pitchFamily="-108" charset="-128"/>
                <a:cs typeface="Arial" charset="0"/>
              </a:defRPr>
            </a:lvl1pPr>
          </a:lstStyle>
          <a:p>
            <a:pPr>
              <a:defRPr/>
            </a:pPr>
            <a:fld id="{42298B70-003E-4617-9BF9-F5AE0E12C0D2}" type="datetime1">
              <a:rPr lang="fr-FR"/>
              <a:pPr>
                <a:defRPr/>
              </a:pPr>
              <a:t>30/09/2015</a:t>
            </a:fld>
            <a:endParaRPr lang="fr-FR"/>
          </a:p>
        </p:txBody>
      </p:sp>
      <p:sp>
        <p:nvSpPr>
          <p:cNvPr id="5" name="Espace réservé du pied de page 4"/>
          <p:cNvSpPr>
            <a:spLocks noGrp="1"/>
          </p:cNvSpPr>
          <p:nvPr>
            <p:ph type="ftr" sz="quarter" idx="3"/>
          </p:nvPr>
        </p:nvSpPr>
        <p:spPr>
          <a:xfrm>
            <a:off x="2824163" y="6356350"/>
            <a:ext cx="32639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lumMod val="90000"/>
                    <a:lumOff val="10000"/>
                  </a:schemeClr>
                </a:solidFill>
                <a:latin typeface="Arial"/>
                <a:ea typeface="+mn-ea"/>
                <a:cs typeface="Arial"/>
              </a:defRPr>
            </a:lvl1pPr>
          </a:lstStyle>
          <a:p>
            <a:pPr>
              <a:defRPr/>
            </a:pPr>
            <a:endParaRPr lang="fr-FR"/>
          </a:p>
        </p:txBody>
      </p:sp>
      <p:cxnSp>
        <p:nvCxnSpPr>
          <p:cNvPr id="12"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031" name="Picture 9" descr="ppt"/>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5" r:id="rId1"/>
    <p:sldLayoutId id="2147483980" r:id="rId2"/>
    <p:sldLayoutId id="2147483981" r:id="rId3"/>
    <p:sldLayoutId id="2147483982" r:id="rId4"/>
    <p:sldLayoutId id="2147483983" r:id="rId5"/>
    <p:sldLayoutId id="2147483984" r:id="rId6"/>
    <p:sldLayoutId id="2147483986" r:id="rId7"/>
    <p:sldLayoutId id="2147483987" r:id="rId8"/>
  </p:sldLayoutIdLst>
  <p:timing>
    <p:tnLst>
      <p:par>
        <p:cTn id="1" dur="indefinite" restart="never" nodeType="tmRoot"/>
      </p:par>
    </p:tnLst>
  </p:timing>
  <p:txStyles>
    <p:titleStyle>
      <a:lvl1pPr algn="l" defTabSz="457200" rtl="0" eaLnBrk="0" fontAlgn="base" hangingPunct="0">
        <a:spcBef>
          <a:spcPct val="0"/>
        </a:spcBef>
        <a:spcAft>
          <a:spcPct val="0"/>
        </a:spcAft>
        <a:defRPr sz="2600" b="1" kern="1200">
          <a:solidFill>
            <a:schemeClr val="tx2"/>
          </a:solidFill>
          <a:latin typeface="Arial"/>
          <a:ea typeface="ＭＳ Ｐゴシック" pitchFamily="-108" charset="-128"/>
          <a:cs typeface="Arial"/>
        </a:defRPr>
      </a:lvl1pPr>
      <a:lvl2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2pPr>
      <a:lvl3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3pPr>
      <a:lvl4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4pPr>
      <a:lvl5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5pPr>
      <a:lvl6pPr marL="457200" algn="l" defTabSz="457200" rtl="0" fontAlgn="base">
        <a:spcBef>
          <a:spcPct val="0"/>
        </a:spcBef>
        <a:spcAft>
          <a:spcPct val="0"/>
        </a:spcAft>
        <a:defRPr sz="2800">
          <a:solidFill>
            <a:schemeClr val="tx2"/>
          </a:solidFill>
          <a:latin typeface="Arial" pitchFamily="-108" charset="0"/>
          <a:ea typeface="ＭＳ Ｐゴシック" pitchFamily="-108" charset="-128"/>
        </a:defRPr>
      </a:lvl6pPr>
      <a:lvl7pPr marL="914400" algn="l" defTabSz="457200" rtl="0" fontAlgn="base">
        <a:spcBef>
          <a:spcPct val="0"/>
        </a:spcBef>
        <a:spcAft>
          <a:spcPct val="0"/>
        </a:spcAft>
        <a:defRPr sz="2800">
          <a:solidFill>
            <a:schemeClr val="tx2"/>
          </a:solidFill>
          <a:latin typeface="Arial" pitchFamily="-108" charset="0"/>
          <a:ea typeface="ＭＳ Ｐゴシック" pitchFamily="-108" charset="-128"/>
        </a:defRPr>
      </a:lvl7pPr>
      <a:lvl8pPr marL="1371600" algn="l" defTabSz="457200" rtl="0" fontAlgn="base">
        <a:spcBef>
          <a:spcPct val="0"/>
        </a:spcBef>
        <a:spcAft>
          <a:spcPct val="0"/>
        </a:spcAft>
        <a:defRPr sz="2800">
          <a:solidFill>
            <a:schemeClr val="tx2"/>
          </a:solidFill>
          <a:latin typeface="Arial" pitchFamily="-108" charset="0"/>
          <a:ea typeface="ＭＳ Ｐゴシック" pitchFamily="-108" charset="-128"/>
        </a:defRPr>
      </a:lvl8pPr>
      <a:lvl9pPr marL="1828800" algn="l" defTabSz="457200" rtl="0" fontAlgn="base">
        <a:spcBef>
          <a:spcPct val="0"/>
        </a:spcBef>
        <a:spcAft>
          <a:spcPct val="0"/>
        </a:spcAft>
        <a:defRPr sz="2800">
          <a:solidFill>
            <a:schemeClr val="tx2"/>
          </a:solidFill>
          <a:latin typeface="Arial" pitchFamily="-108" charset="0"/>
          <a:ea typeface="ＭＳ Ｐゴシック" pitchFamily="-108" charset="-128"/>
        </a:defRPr>
      </a:lvl9pPr>
    </p:titleStyle>
    <p:bodyStyle>
      <a:lvl1pPr marL="342900" indent="-342900" algn="l" defTabSz="457200" rtl="0" eaLnBrk="0" fontAlgn="base" hangingPunct="0">
        <a:spcBef>
          <a:spcPct val="20000"/>
        </a:spcBef>
        <a:spcAft>
          <a:spcPct val="0"/>
        </a:spcAft>
        <a:buClr>
          <a:schemeClr val="tx2"/>
        </a:buClr>
        <a:buFont typeface="Wingdings" pitchFamily="2" charset="2"/>
        <a:buChar char="§"/>
        <a:defRPr sz="2600" kern="1200">
          <a:solidFill>
            <a:schemeClr val="tx1"/>
          </a:solidFill>
          <a:latin typeface="Arial"/>
          <a:ea typeface="ＭＳ Ｐゴシック" pitchFamily="-108" charset="-128"/>
          <a:cs typeface="Arial"/>
        </a:defRPr>
      </a:lvl1pPr>
      <a:lvl2pPr marL="742950" indent="-285750" algn="l" defTabSz="457200" rtl="0" eaLnBrk="0" fontAlgn="base" hangingPunct="0">
        <a:spcBef>
          <a:spcPct val="20000"/>
        </a:spcBef>
        <a:spcAft>
          <a:spcPct val="0"/>
        </a:spcAft>
        <a:buClr>
          <a:schemeClr val="tx2"/>
        </a:buClr>
        <a:buFont typeface="Wingdings" pitchFamily="2" charset="2"/>
        <a:buChar char="§"/>
        <a:defRPr sz="2400" kern="1200">
          <a:solidFill>
            <a:schemeClr val="tx1"/>
          </a:solidFill>
          <a:latin typeface="Arial"/>
          <a:ea typeface="ＭＳ Ｐゴシック" pitchFamily="-108" charset="-128"/>
          <a:cs typeface="Arial"/>
        </a:defRPr>
      </a:lvl2pPr>
      <a:lvl3pPr marL="1143000" indent="-228600" algn="l" defTabSz="457200" rtl="0" eaLnBrk="0" fontAlgn="base" hangingPunct="0">
        <a:spcBef>
          <a:spcPct val="20000"/>
        </a:spcBef>
        <a:spcAft>
          <a:spcPct val="0"/>
        </a:spcAft>
        <a:buClr>
          <a:schemeClr val="tx2"/>
        </a:buClr>
        <a:buFont typeface="Wingdings" pitchFamily="2" charset="2"/>
        <a:buChar char="§"/>
        <a:defRPr sz="2200" kern="1200">
          <a:solidFill>
            <a:schemeClr val="tx1"/>
          </a:solidFill>
          <a:latin typeface="Arial"/>
          <a:ea typeface="ＭＳ Ｐゴシック" pitchFamily="-108" charset="-128"/>
          <a:cs typeface="Arial"/>
        </a:defRPr>
      </a:lvl3pPr>
      <a:lvl4pPr marL="16002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4pPr>
      <a:lvl5pPr marL="20574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ohchr.org/EN/HRBodies/CRPD/Pages/Sessions.asp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ous-titre 9"/>
          <p:cNvSpPr>
            <a:spLocks noGrp="1"/>
          </p:cNvSpPr>
          <p:nvPr>
            <p:ph type="subTitle" idx="1"/>
          </p:nvPr>
        </p:nvSpPr>
        <p:spPr>
          <a:xfrm>
            <a:off x="723900" y="4248150"/>
            <a:ext cx="6589713" cy="979488"/>
          </a:xfrm>
        </p:spPr>
        <p:txBody>
          <a:bodyPr/>
          <a:lstStyle/>
          <a:p>
            <a:r>
              <a:rPr lang="en-US" sz="3200" dirty="0" smtClean="0">
                <a:solidFill>
                  <a:schemeClr val="bg1"/>
                </a:solidFill>
                <a:latin typeface="Arial" charset="0"/>
                <a:ea typeface="ＭＳ Ｐゴシック" pitchFamily="34" charset="-128"/>
                <a:cs typeface="Arial" charset="0"/>
              </a:rPr>
              <a:t>Module 7.1</a:t>
            </a:r>
          </a:p>
        </p:txBody>
      </p:sp>
      <p:sp>
        <p:nvSpPr>
          <p:cNvPr id="5123" name="Titre 10"/>
          <p:cNvSpPr>
            <a:spLocks noGrp="1"/>
          </p:cNvSpPr>
          <p:nvPr>
            <p:ph type="ctrTitle"/>
          </p:nvPr>
        </p:nvSpPr>
        <p:spPr>
          <a:xfrm>
            <a:off x="723900" y="1930400"/>
            <a:ext cx="7348538" cy="1149350"/>
          </a:xfrm>
        </p:spPr>
        <p:txBody>
          <a:bodyPr/>
          <a:lstStyle/>
          <a:p>
            <a:r>
              <a:rPr lang="fr-FR" sz="3400" dirty="0" smtClean="0">
                <a:latin typeface="Arial" charset="0"/>
                <a:ea typeface="ＭＳ Ｐゴシック" pitchFamily="34" charset="-128"/>
                <a:cs typeface="Arial" charset="0"/>
              </a:rPr>
              <a:t>Rapports d’Etat adressés au Comité des droits des personnes handicapées</a:t>
            </a:r>
            <a:br>
              <a:rPr lang="fr-FR" sz="3400" dirty="0" smtClean="0">
                <a:latin typeface="Arial" charset="0"/>
                <a:ea typeface="ＭＳ Ｐゴシック" pitchFamily="34" charset="-128"/>
                <a:cs typeface="Arial" charset="0"/>
              </a:rPr>
            </a:br>
            <a:endParaRPr lang="fr-FR" sz="3400" dirty="0" smtClean="0">
              <a:latin typeface="Arial" charset="0"/>
              <a:ea typeface="ＭＳ Ｐゴシック" pitchFamily="34" charset="-128"/>
              <a:cs typeface="Arial" charset="0"/>
            </a:endParaRPr>
          </a:p>
        </p:txBody>
      </p:sp>
      <p:sp>
        <p:nvSpPr>
          <p:cNvPr id="4" name="ZoneTexte 3"/>
          <p:cNvSpPr txBox="1"/>
          <p:nvPr/>
        </p:nvSpPr>
        <p:spPr>
          <a:xfrm>
            <a:off x="6359753" y="5542493"/>
            <a:ext cx="2714171" cy="892552"/>
          </a:xfrm>
          <a:prstGeom prst="rect">
            <a:avLst/>
          </a:prstGeom>
          <a:solidFill>
            <a:srgbClr val="006FB7"/>
          </a:solidFill>
          <a:ln>
            <a:solidFill>
              <a:schemeClr val="accent1"/>
            </a:solidFill>
          </a:ln>
        </p:spPr>
        <p:txBody>
          <a:bodyPr wrap="square" rtlCol="0">
            <a:spAutoFit/>
          </a:bodyPr>
          <a:lstStyle/>
          <a:p>
            <a:r>
              <a:rPr lang="fr-FR" sz="1400" dirty="0">
                <a:solidFill>
                  <a:schemeClr val="bg1"/>
                </a:solidFill>
              </a:rPr>
              <a:t>Bureau du Haut </a:t>
            </a:r>
            <a:r>
              <a:rPr lang="fr-FR" sz="1400" dirty="0" smtClean="0">
                <a:solidFill>
                  <a:schemeClr val="bg1"/>
                </a:solidFill>
              </a:rPr>
              <a:t>Commissariat</a:t>
            </a:r>
          </a:p>
          <a:p>
            <a:pPr algn="ctr"/>
            <a:r>
              <a:rPr lang="fr-FR" b="1" dirty="0" smtClean="0">
                <a:solidFill>
                  <a:schemeClr val="bg1"/>
                </a:solidFill>
              </a:rPr>
              <a:t>DROITS DE L’HOMME</a:t>
            </a:r>
          </a:p>
          <a:p>
            <a:pPr algn="ctr"/>
            <a:r>
              <a:rPr lang="fr-FR" sz="2000" dirty="0">
                <a:solidFill>
                  <a:schemeClr val="bg1"/>
                </a:solidFill>
              </a:rPr>
              <a:t>NATIONS </a:t>
            </a:r>
            <a:r>
              <a:rPr lang="fr-FR" sz="2000" dirty="0" smtClean="0">
                <a:solidFill>
                  <a:schemeClr val="bg1"/>
                </a:solidFill>
              </a:rPr>
              <a:t>UNIES</a:t>
            </a:r>
            <a:endParaRPr lang="fr-FR" sz="2000" dirty="0">
              <a:solidFill>
                <a:schemeClr val="bg1"/>
              </a:solidFill>
            </a:endParaRPr>
          </a:p>
        </p:txBody>
      </p:sp>
      <p:sp>
        <p:nvSpPr>
          <p:cNvPr id="5" name="ZoneTexte 4"/>
          <p:cNvSpPr txBox="1"/>
          <p:nvPr/>
        </p:nvSpPr>
        <p:spPr>
          <a:xfrm>
            <a:off x="4018756" y="6435045"/>
            <a:ext cx="1235415" cy="276999"/>
          </a:xfrm>
          <a:prstGeom prst="rect">
            <a:avLst/>
          </a:prstGeom>
          <a:solidFill>
            <a:srgbClr val="006FB7"/>
          </a:solidFill>
        </p:spPr>
        <p:txBody>
          <a:bodyPr wrap="square" rtlCol="0">
            <a:spAutoFit/>
          </a:bodyPr>
          <a:lstStyle/>
          <a:p>
            <a:pPr algn="ctr"/>
            <a:r>
              <a:rPr lang="fr-FR" sz="1200" dirty="0" smtClean="0">
                <a:solidFill>
                  <a:schemeClr val="bg1"/>
                </a:solidFill>
              </a:rPr>
              <a:t>Nations Unies</a:t>
            </a:r>
            <a:endParaRPr lang="fr-FR" sz="12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re 1"/>
          <p:cNvSpPr>
            <a:spLocks noGrp="1"/>
          </p:cNvSpPr>
          <p:nvPr>
            <p:ph type="title"/>
          </p:nvPr>
        </p:nvSpPr>
        <p:spPr>
          <a:xfrm>
            <a:off x="741363" y="274638"/>
            <a:ext cx="8015287" cy="1090612"/>
          </a:xfrm>
        </p:spPr>
        <p:txBody>
          <a:bodyPr/>
          <a:lstStyle/>
          <a:p>
            <a:pPr algn="ctr" eaLnBrk="1" hangingPunct="1"/>
            <a:r>
              <a:rPr lang="fr-FR" sz="3600" dirty="0" smtClean="0">
                <a:latin typeface="Arial" charset="0"/>
                <a:ea typeface="ＭＳ Ｐゴシック" pitchFamily="34" charset="-128"/>
                <a:cs typeface="Arial" charset="0"/>
              </a:rPr>
              <a:t>La Liste des questions : la Tunisie</a:t>
            </a:r>
          </a:p>
        </p:txBody>
      </p:sp>
      <p:sp>
        <p:nvSpPr>
          <p:cNvPr id="14339" name="Content Placeholder 2"/>
          <p:cNvSpPr txBox="1">
            <a:spLocks/>
          </p:cNvSpPr>
          <p:nvPr/>
        </p:nvSpPr>
        <p:spPr bwMode="auto">
          <a:xfrm>
            <a:off x="557213" y="946943"/>
            <a:ext cx="8010525" cy="514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endParaRPr lang="en-US" sz="2200">
              <a:cs typeface="Arial" charset="0"/>
            </a:endParaRPr>
          </a:p>
          <a:p>
            <a:pPr eaLnBrk="1" hangingPunct="1">
              <a:lnSpc>
                <a:spcPct val="90000"/>
              </a:lnSpc>
              <a:spcBef>
                <a:spcPct val="20000"/>
              </a:spcBef>
              <a:buClr>
                <a:schemeClr val="tx2"/>
              </a:buClr>
              <a:buFont typeface="Wingdings" pitchFamily="2" charset="2"/>
              <a:buChar char="ü"/>
            </a:pPr>
            <a:endParaRPr lang="en-US" sz="2400">
              <a:cs typeface="Arial" charset="0"/>
            </a:endParaRPr>
          </a:p>
          <a:p>
            <a:pPr eaLnBrk="1" hangingPunct="1">
              <a:lnSpc>
                <a:spcPct val="90000"/>
              </a:lnSpc>
              <a:spcBef>
                <a:spcPct val="20000"/>
              </a:spcBef>
              <a:buClr>
                <a:schemeClr val="tx2"/>
              </a:buClr>
              <a:buFont typeface="Wingdings" pitchFamily="2" charset="2"/>
              <a:buChar char="ü"/>
            </a:pPr>
            <a:endParaRPr lang="en-US" sz="2400">
              <a:cs typeface="Arial" charset="0"/>
            </a:endParaRPr>
          </a:p>
          <a:p>
            <a:pPr eaLnBrk="1" hangingPunct="1">
              <a:lnSpc>
                <a:spcPct val="90000"/>
              </a:lnSpc>
              <a:spcBef>
                <a:spcPct val="20000"/>
              </a:spcBef>
              <a:buClr>
                <a:schemeClr val="tx2"/>
              </a:buClr>
              <a:buFont typeface="Wingdings" pitchFamily="2" charset="2"/>
              <a:buChar char="ü"/>
            </a:pPr>
            <a:endParaRPr lang="en-US" sz="2400">
              <a:cs typeface="Arial" charset="0"/>
            </a:endParaRPr>
          </a:p>
        </p:txBody>
      </p:sp>
      <p:sp>
        <p:nvSpPr>
          <p:cNvPr id="2" name="Rectangle 1"/>
          <p:cNvSpPr/>
          <p:nvPr/>
        </p:nvSpPr>
        <p:spPr>
          <a:xfrm>
            <a:off x="557213" y="1073150"/>
            <a:ext cx="8010525" cy="841375"/>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defRPr/>
            </a:pPr>
            <a:r>
              <a:rPr lang="fr-CH" i="1" dirty="0" smtClean="0"/>
              <a:t>Le rapport n’offrait aucune information sur la prévention de la violence à l’égard des enfants.</a:t>
            </a:r>
          </a:p>
          <a:p>
            <a:pPr algn="r">
              <a:defRPr/>
            </a:pPr>
            <a:r>
              <a:rPr lang="fr-CH" b="1" i="1" dirty="0" smtClean="0"/>
              <a:t>Rapport initial de la Tunisie</a:t>
            </a:r>
            <a:endParaRPr lang="en-GB" b="1" i="1" dirty="0"/>
          </a:p>
        </p:txBody>
      </p:sp>
      <p:sp>
        <p:nvSpPr>
          <p:cNvPr id="5" name="Rectangle 4"/>
          <p:cNvSpPr/>
          <p:nvPr/>
        </p:nvSpPr>
        <p:spPr>
          <a:xfrm>
            <a:off x="557213" y="2306638"/>
            <a:ext cx="8010525" cy="1192212"/>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defRPr/>
            </a:pPr>
            <a:r>
              <a:rPr lang="fr-FR" i="1" dirty="0" smtClean="0"/>
              <a:t>Veuillez expliquer les mesures spécifiques prévues par le Code de protection de l’enfant afin de protéger les enfants handicapés. Comment traitez-vous les cas de violence contre des enfants handicapés?</a:t>
            </a:r>
          </a:p>
          <a:p>
            <a:pPr algn="r">
              <a:defRPr/>
            </a:pPr>
            <a:r>
              <a:rPr lang="fr-CH" b="1" i="1" dirty="0" smtClean="0"/>
              <a:t>Liste de questions du Comité à la Tunisie </a:t>
            </a:r>
            <a:endParaRPr lang="en-GB" b="1" i="1" dirty="0"/>
          </a:p>
        </p:txBody>
      </p:sp>
      <p:sp>
        <p:nvSpPr>
          <p:cNvPr id="6" name="Rectangle 5"/>
          <p:cNvSpPr/>
          <p:nvPr/>
        </p:nvSpPr>
        <p:spPr>
          <a:xfrm>
            <a:off x="557213" y="3848101"/>
            <a:ext cx="8010525" cy="2247106"/>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defRPr/>
            </a:pPr>
            <a:r>
              <a:rPr lang="fr-FR" i="1" dirty="0" smtClean="0"/>
              <a:t>A cet égard, nous voulons souligner que le Code de protection de l’enfant promulgué par la Loi N°92 du 9 novembre 1995 garantit aux enfants en général et aux enfants handicapés en particulier la liberté contre diverses formes d’exploitation, contre la violence et les mauvais traitements. En vertu de ce Code, l’exploitation sexuelle ou économique et le mauvais traitement habituel des enfants sont considérés comme des situations difficiles qui exigent une intervention immédiate à la fois des responsables de la protection de l’enfance et des juges aux affaires familiales afin de protéger les enfants.						</a:t>
            </a:r>
            <a:r>
              <a:rPr lang="fr-CH" b="1" i="1" dirty="0" smtClean="0"/>
              <a:t>Réponse de la Tunisie au Comité</a:t>
            </a:r>
            <a:endParaRPr lang="en-GB" b="1" i="1" dirty="0"/>
          </a:p>
        </p:txBody>
      </p:sp>
      <p:sp>
        <p:nvSpPr>
          <p:cNvPr id="7" name="Down Arrow 6"/>
          <p:cNvSpPr/>
          <p:nvPr/>
        </p:nvSpPr>
        <p:spPr>
          <a:xfrm>
            <a:off x="4024313" y="1914525"/>
            <a:ext cx="484187" cy="252413"/>
          </a:xfrm>
          <a:prstGeom prst="downArrow">
            <a:avLst/>
          </a:prstGeom>
          <a:solidFill>
            <a:schemeClr val="tx2">
              <a:lumMod val="20000"/>
              <a:lumOff val="80000"/>
            </a:schemeClr>
          </a:solidFill>
          <a:ln>
            <a:solidFill>
              <a:schemeClr val="tx2">
                <a:lumMod val="20000"/>
                <a:lumOff val="8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0" name="Down Arrow 9"/>
          <p:cNvSpPr/>
          <p:nvPr/>
        </p:nvSpPr>
        <p:spPr>
          <a:xfrm>
            <a:off x="4048125" y="3521075"/>
            <a:ext cx="484188" cy="252413"/>
          </a:xfrm>
          <a:prstGeom prst="downArrow">
            <a:avLst/>
          </a:prstGeom>
          <a:solidFill>
            <a:schemeClr val="tx2">
              <a:lumMod val="20000"/>
              <a:lumOff val="80000"/>
            </a:schemeClr>
          </a:solidFill>
          <a:ln>
            <a:solidFill>
              <a:schemeClr val="tx2">
                <a:lumMod val="20000"/>
                <a:lumOff val="8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9" name="ZoneTexte 8"/>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11" name="ZoneTexte 10"/>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re 1"/>
          <p:cNvSpPr>
            <a:spLocks noGrp="1"/>
          </p:cNvSpPr>
          <p:nvPr>
            <p:ph type="title"/>
          </p:nvPr>
        </p:nvSpPr>
        <p:spPr>
          <a:xfrm>
            <a:off x="258763" y="274638"/>
            <a:ext cx="8497887" cy="1090612"/>
          </a:xfrm>
        </p:spPr>
        <p:txBody>
          <a:bodyPr/>
          <a:lstStyle/>
          <a:p>
            <a:pPr algn="ctr" eaLnBrk="1" hangingPunct="1"/>
            <a:r>
              <a:rPr lang="fr-FR" sz="3600" dirty="0" smtClean="0">
                <a:latin typeface="Arial" charset="0"/>
                <a:ea typeface="ＭＳ Ｐゴシック" pitchFamily="34" charset="-128"/>
                <a:cs typeface="Arial" charset="0"/>
              </a:rPr>
              <a:t>Observations finales: la Tunisie</a:t>
            </a:r>
          </a:p>
        </p:txBody>
      </p:sp>
      <p:sp>
        <p:nvSpPr>
          <p:cNvPr id="15363" name="Content Placeholder 2"/>
          <p:cNvSpPr txBox="1">
            <a:spLocks/>
          </p:cNvSpPr>
          <p:nvPr/>
        </p:nvSpPr>
        <p:spPr bwMode="auto">
          <a:xfrm>
            <a:off x="1016000" y="1365250"/>
            <a:ext cx="7056438" cy="47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400">
              <a:cs typeface="Arial" charset="0"/>
            </a:endParaRPr>
          </a:p>
        </p:txBody>
      </p:sp>
      <p:sp>
        <p:nvSpPr>
          <p:cNvPr id="2" name="Rectangle 1"/>
          <p:cNvSpPr/>
          <p:nvPr/>
        </p:nvSpPr>
        <p:spPr>
          <a:xfrm>
            <a:off x="576263" y="1022350"/>
            <a:ext cx="8180387" cy="5080000"/>
          </a:xfrm>
          <a:prstGeom prst="rect">
            <a:avLst/>
          </a:prstGeom>
          <a:solidFill>
            <a:schemeClr val="tx2">
              <a:lumMod val="20000"/>
              <a:lumOff val="80000"/>
            </a:schemeClr>
          </a:solidFill>
          <a:ln>
            <a:solidFill>
              <a:schemeClr val="tx2">
                <a:lumMod val="20000"/>
                <a:lumOff val="80000"/>
              </a:schemeClr>
            </a:solidFill>
          </a:ln>
        </p:spPr>
        <p:style>
          <a:lnRef idx="1">
            <a:schemeClr val="accent1"/>
          </a:lnRef>
          <a:fillRef idx="3">
            <a:schemeClr val="accent1"/>
          </a:fillRef>
          <a:effectRef idx="2">
            <a:schemeClr val="accent1"/>
          </a:effectRef>
          <a:fontRef idx="minor">
            <a:schemeClr val="lt1"/>
          </a:fontRef>
        </p:style>
        <p:txBody>
          <a:bodyPr anchor="ctr"/>
          <a:lstStyle/>
          <a:p>
            <a:pPr>
              <a:defRPr/>
            </a:pPr>
            <a:r>
              <a:rPr lang="fr-FR" i="1" dirty="0" smtClean="0">
                <a:solidFill>
                  <a:schemeClr val="tx1"/>
                </a:solidFill>
              </a:rPr>
              <a:t>Le Comité est particulièrement soucieux du nombre de cas rapportés de mauvais traitement habituel des enfants, notamment les enfants handicapés, qui peuvent déboucher sur des situations de danger, si l’on considère les résultats de l’Enquête en grappes à indicateurs multiples […].</a:t>
            </a:r>
          </a:p>
          <a:p>
            <a:pPr>
              <a:defRPr/>
            </a:pPr>
            <a:endParaRPr lang="fr-FR" i="1" dirty="0" smtClean="0">
              <a:solidFill>
                <a:schemeClr val="tx1"/>
              </a:solidFill>
            </a:endParaRPr>
          </a:p>
          <a:p>
            <a:pPr>
              <a:defRPr/>
            </a:pPr>
            <a:r>
              <a:rPr lang="fr-FR" b="1" i="1" dirty="0" smtClean="0">
                <a:solidFill>
                  <a:schemeClr val="tx1"/>
                </a:solidFill>
              </a:rPr>
              <a:t>Le Comité recommande à l’Etat partie:</a:t>
            </a:r>
            <a:r>
              <a:rPr lang="fr-FR" i="1" dirty="0" smtClean="0">
                <a:solidFill>
                  <a:schemeClr val="tx1"/>
                </a:solidFill>
              </a:rPr>
              <a:t> </a:t>
            </a:r>
          </a:p>
          <a:p>
            <a:pPr>
              <a:defRPr/>
            </a:pPr>
            <a:r>
              <a:rPr lang="fr-FR" b="1" i="1" dirty="0" smtClean="0">
                <a:solidFill>
                  <a:schemeClr val="tx1"/>
                </a:solidFill>
              </a:rPr>
              <a:t>	(a)	</a:t>
            </a:r>
            <a:r>
              <a:rPr lang="fr-FR" b="1" i="1" dirty="0">
                <a:solidFill>
                  <a:schemeClr val="tx1"/>
                </a:solidFill>
              </a:rPr>
              <a:t>D</a:t>
            </a:r>
            <a:r>
              <a:rPr lang="fr-FR" b="1" i="1" dirty="0" smtClean="0">
                <a:solidFill>
                  <a:schemeClr val="tx1"/>
                </a:solidFill>
              </a:rPr>
              <a:t>’évaluer </a:t>
            </a:r>
            <a:r>
              <a:rPr lang="fr-FR" b="1" i="1" dirty="0">
                <a:solidFill>
                  <a:schemeClr val="tx1"/>
                </a:solidFill>
              </a:rPr>
              <a:t>l’ampleur du phénomène de la violence à l’encontre des garçons et des filles handicapés et de réunir systématiquement des données </a:t>
            </a:r>
            <a:r>
              <a:rPr lang="fr-FR" b="1" i="1" dirty="0" smtClean="0">
                <a:solidFill>
                  <a:schemeClr val="tx1"/>
                </a:solidFill>
              </a:rPr>
              <a:t>ventilées […]</a:t>
            </a:r>
            <a:endParaRPr lang="fr-FR" i="1" dirty="0" smtClean="0">
              <a:solidFill>
                <a:schemeClr val="tx1"/>
              </a:solidFill>
            </a:endParaRPr>
          </a:p>
          <a:p>
            <a:pPr>
              <a:defRPr/>
            </a:pPr>
            <a:r>
              <a:rPr lang="fr-FR" b="1" i="1" dirty="0" smtClean="0">
                <a:solidFill>
                  <a:schemeClr val="tx1"/>
                </a:solidFill>
              </a:rPr>
              <a:t>	(b)	</a:t>
            </a:r>
            <a:r>
              <a:rPr lang="fr-FR" b="1" i="1" dirty="0">
                <a:solidFill>
                  <a:schemeClr val="tx1"/>
                </a:solidFill>
              </a:rPr>
              <a:t>De veiller à ce que les établissements qui prennent en charge des enfants handicapés soient dotés de personnel ayant reçu une formation spécialisée conforme aux normes en vigueur et à ce que ces établissements fassent l’objet d’une surveillance et d’une évaluation régulières, et d’instaurer des mécanismes de plainte accessibles aux </a:t>
            </a:r>
            <a:r>
              <a:rPr lang="fr-FR" b="1" i="1" dirty="0" smtClean="0">
                <a:solidFill>
                  <a:schemeClr val="tx1"/>
                </a:solidFill>
              </a:rPr>
              <a:t>enfants;</a:t>
            </a:r>
            <a:endParaRPr lang="fr-FR" i="1" dirty="0" smtClean="0">
              <a:solidFill>
                <a:schemeClr val="tx1"/>
              </a:solidFill>
            </a:endParaRPr>
          </a:p>
          <a:p>
            <a:pPr>
              <a:defRPr/>
            </a:pPr>
            <a:r>
              <a:rPr lang="fr-FR" b="1" i="1" dirty="0" smtClean="0">
                <a:solidFill>
                  <a:schemeClr val="tx1"/>
                </a:solidFill>
              </a:rPr>
              <a:t>	(c)	</a:t>
            </a:r>
            <a:r>
              <a:rPr lang="fr-FR" b="1" i="1" dirty="0">
                <a:solidFill>
                  <a:schemeClr val="tx1"/>
                </a:solidFill>
              </a:rPr>
              <a:t>D’instaurer des mécanismes de suivi indépendants</a:t>
            </a:r>
            <a:r>
              <a:rPr lang="fr-FR" b="1" i="1" dirty="0" smtClean="0">
                <a:solidFill>
                  <a:schemeClr val="tx1"/>
                </a:solidFill>
              </a:rPr>
              <a:t>;</a:t>
            </a:r>
          </a:p>
          <a:p>
            <a:pPr>
              <a:defRPr/>
            </a:pPr>
            <a:r>
              <a:rPr lang="fr-FR" b="1" i="1" dirty="0" smtClean="0">
                <a:solidFill>
                  <a:schemeClr val="tx1"/>
                </a:solidFill>
              </a:rPr>
              <a:t>	(d)	</a:t>
            </a:r>
            <a:r>
              <a:rPr lang="fr-FR" b="1" i="1" dirty="0">
                <a:solidFill>
                  <a:schemeClr val="tx1"/>
                </a:solidFill>
              </a:rPr>
              <a:t>De prendre des mesures pour remplacer la prise en charge institutionnelle des garçons et des filles handicapés par une prise en charge communautaire de ces enfants. </a:t>
            </a:r>
            <a:endParaRPr lang="fr-FR" b="1" i="1" dirty="0" smtClean="0">
              <a:solidFill>
                <a:schemeClr val="tx1"/>
              </a:solidFill>
            </a:endParaRPr>
          </a:p>
          <a:p>
            <a:pPr>
              <a:defRPr/>
            </a:pPr>
            <a:r>
              <a:rPr lang="fr-FR" b="1" i="1" dirty="0" smtClean="0">
                <a:solidFill>
                  <a:schemeClr val="tx1"/>
                </a:solidFill>
              </a:rPr>
              <a:t>									</a:t>
            </a:r>
            <a:r>
              <a:rPr lang="fr-FR" dirty="0" smtClean="0">
                <a:solidFill>
                  <a:schemeClr val="tx1"/>
                </a:solidFill>
              </a:rPr>
              <a:t>CRPD/C/TUN/CO/1, § 16–17</a:t>
            </a:r>
            <a:endParaRPr lang="fr-FR" b="1" i="1" dirty="0">
              <a:solidFill>
                <a:schemeClr val="tx1"/>
              </a:solidFill>
            </a:endParaRPr>
          </a:p>
        </p:txBody>
      </p:sp>
      <p:sp>
        <p:nvSpPr>
          <p:cNvPr id="5" name="ZoneTexte 4"/>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6" name="ZoneTexte 5"/>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p:cNvSpPr>
            <a:spLocks noGrp="1"/>
          </p:cNvSpPr>
          <p:nvPr>
            <p:ph type="title"/>
          </p:nvPr>
        </p:nvSpPr>
        <p:spPr>
          <a:xfrm>
            <a:off x="585561" y="178769"/>
            <a:ext cx="8359775" cy="1090612"/>
          </a:xfrm>
        </p:spPr>
        <p:txBody>
          <a:bodyPr/>
          <a:lstStyle/>
          <a:p>
            <a:pPr algn="ctr" eaLnBrk="1" hangingPunct="1"/>
            <a:r>
              <a:rPr lang="fr-FR" sz="3500" dirty="0" smtClean="0">
                <a:latin typeface="Arial" charset="0"/>
                <a:ea typeface="ＭＳ Ｐゴシック" pitchFamily="34" charset="-128"/>
                <a:cs typeface="Arial" charset="0"/>
              </a:rPr>
              <a:t>Mise en œuvre des recommandations</a:t>
            </a:r>
          </a:p>
        </p:txBody>
      </p:sp>
      <p:sp>
        <p:nvSpPr>
          <p:cNvPr id="15363" name="Content Placeholder 2"/>
          <p:cNvSpPr txBox="1">
            <a:spLocks/>
          </p:cNvSpPr>
          <p:nvPr/>
        </p:nvSpPr>
        <p:spPr bwMode="auto">
          <a:xfrm>
            <a:off x="1016000" y="1106488"/>
            <a:ext cx="7056438" cy="479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Délivrer un communiqué et organiser une conférence de presse</a:t>
            </a:r>
          </a:p>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Publier les observations finales et les recommandations</a:t>
            </a:r>
          </a:p>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Les transmettre à tous les ministères et services concernés</a:t>
            </a:r>
          </a:p>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Rencontrer des représentants de la société civile</a:t>
            </a:r>
          </a:p>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Tenir un table ronde </a:t>
            </a:r>
          </a:p>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Elaborer un plan de mise en œuvre avec un calendrier précis </a:t>
            </a:r>
          </a:p>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Rechercher l’aide des Nations Unies</a:t>
            </a:r>
          </a:p>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Autres …</a:t>
            </a:r>
            <a:endParaRPr lang="fr-FR" sz="2700" i="1" dirty="0" smtClean="0">
              <a:cs typeface="Arial" charset="0"/>
            </a:endParaRPr>
          </a:p>
          <a:p>
            <a:pPr eaLnBrk="1" hangingPunct="1">
              <a:lnSpc>
                <a:spcPct val="90000"/>
              </a:lnSpc>
              <a:spcBef>
                <a:spcPct val="20000"/>
              </a:spcBef>
              <a:buClr>
                <a:schemeClr val="tx2"/>
              </a:buClr>
              <a:defRPr/>
            </a:pPr>
            <a:endParaRPr lang="en-US" sz="2700" dirty="0" smtClean="0">
              <a:cs typeface="Arial" charset="0"/>
            </a:endParaRPr>
          </a:p>
          <a:p>
            <a:pPr marL="457200" indent="-457200" eaLnBrk="1" hangingPunct="1">
              <a:lnSpc>
                <a:spcPct val="90000"/>
              </a:lnSpc>
              <a:spcBef>
                <a:spcPct val="20000"/>
              </a:spcBef>
              <a:buClr>
                <a:schemeClr val="tx2"/>
              </a:buClr>
              <a:buFont typeface="Wingdings" pitchFamily="2" charset="2"/>
              <a:buChar char="ü"/>
              <a:defRPr/>
            </a:pPr>
            <a:endParaRPr lang="en-US" sz="2700" dirty="0" smtClean="0">
              <a:cs typeface="Arial" charset="0"/>
            </a:endParaRPr>
          </a:p>
        </p:txBody>
      </p:sp>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p:cNvSpPr>
            <a:spLocks noGrp="1"/>
          </p:cNvSpPr>
          <p:nvPr>
            <p:ph type="title"/>
          </p:nvPr>
        </p:nvSpPr>
        <p:spPr>
          <a:xfrm>
            <a:off x="198438" y="274638"/>
            <a:ext cx="8558212" cy="1090612"/>
          </a:xfrm>
        </p:spPr>
        <p:txBody>
          <a:bodyPr/>
          <a:lstStyle/>
          <a:p>
            <a:pPr algn="ctr" eaLnBrk="1" hangingPunct="1"/>
            <a:r>
              <a:rPr lang="fr-FR" sz="3500" dirty="0" smtClean="0">
                <a:latin typeface="Arial" charset="0"/>
                <a:ea typeface="ＭＳ Ｐゴシック" pitchFamily="34" charset="-128"/>
                <a:cs typeface="Arial" charset="0"/>
              </a:rPr>
              <a:t>Fonctions des rapports</a:t>
            </a:r>
          </a:p>
        </p:txBody>
      </p:sp>
      <p:sp>
        <p:nvSpPr>
          <p:cNvPr id="15363" name="Content Placeholder 2"/>
          <p:cNvSpPr txBox="1">
            <a:spLocks/>
          </p:cNvSpPr>
          <p:nvPr/>
        </p:nvSpPr>
        <p:spPr bwMode="auto">
          <a:xfrm>
            <a:off x="534532" y="1157321"/>
            <a:ext cx="7390267" cy="479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Examiner la mise en œuvre</a:t>
            </a:r>
          </a:p>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Déterminer les forces et les faiblesses</a:t>
            </a:r>
          </a:p>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Rechercher l’aide d’experts internationaux</a:t>
            </a:r>
          </a:p>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Améliorer le recueil et l’analyse de données</a:t>
            </a:r>
          </a:p>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Améliorer la connaissance de la Convention</a:t>
            </a:r>
          </a:p>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Renforcer la coordination au sein du </a:t>
            </a:r>
            <a:r>
              <a:rPr lang="fr-FR" sz="2700" dirty="0">
                <a:cs typeface="Arial" charset="0"/>
              </a:rPr>
              <a:t>g</a:t>
            </a:r>
            <a:r>
              <a:rPr lang="fr-FR" sz="2700" dirty="0" smtClean="0">
                <a:cs typeface="Arial" charset="0"/>
              </a:rPr>
              <a:t>ouvernement</a:t>
            </a:r>
          </a:p>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Renforcer le dialogue avec les organisations de la société civile et les INDH</a:t>
            </a:r>
          </a:p>
          <a:p>
            <a:pPr marL="457200" indent="-457200" eaLnBrk="1" hangingPunct="1">
              <a:lnSpc>
                <a:spcPct val="90000"/>
              </a:lnSpc>
              <a:spcBef>
                <a:spcPct val="20000"/>
              </a:spcBef>
              <a:buClr>
                <a:schemeClr val="tx2"/>
              </a:buClr>
              <a:buFont typeface="Wingdings" pitchFamily="2" charset="2"/>
              <a:buChar char="ü"/>
              <a:defRPr/>
            </a:pPr>
            <a:r>
              <a:rPr lang="fr-FR" sz="2700" dirty="0" smtClean="0">
                <a:cs typeface="Arial" charset="0"/>
              </a:rPr>
              <a:t>Partager l’expérience internationale</a:t>
            </a:r>
          </a:p>
          <a:p>
            <a:pPr marL="457200" indent="-457200" eaLnBrk="1" hangingPunct="1">
              <a:lnSpc>
                <a:spcPct val="90000"/>
              </a:lnSpc>
              <a:spcBef>
                <a:spcPct val="20000"/>
              </a:spcBef>
              <a:buClr>
                <a:schemeClr val="tx2"/>
              </a:buClr>
              <a:buFont typeface="Wingdings" pitchFamily="2" charset="2"/>
              <a:buChar char="ü"/>
              <a:defRPr/>
            </a:pPr>
            <a:r>
              <a:rPr lang="fr-FR" sz="2700" i="1" dirty="0" smtClean="0">
                <a:cs typeface="Arial" charset="0"/>
              </a:rPr>
              <a:t>Autres … ?</a:t>
            </a:r>
          </a:p>
          <a:p>
            <a:pPr marL="457200" indent="-457200" eaLnBrk="1" hangingPunct="1">
              <a:lnSpc>
                <a:spcPct val="90000"/>
              </a:lnSpc>
              <a:spcBef>
                <a:spcPct val="20000"/>
              </a:spcBef>
              <a:buClr>
                <a:schemeClr val="tx2"/>
              </a:buClr>
              <a:buFont typeface="Wingdings" pitchFamily="2" charset="2"/>
              <a:buChar char="ü"/>
              <a:defRPr/>
            </a:pPr>
            <a:endParaRPr lang="fr-FR" sz="2700" dirty="0" smtClean="0">
              <a:cs typeface="Arial" charset="0"/>
            </a:endParaRPr>
          </a:p>
          <a:p>
            <a:pPr eaLnBrk="1" hangingPunct="1">
              <a:lnSpc>
                <a:spcPct val="90000"/>
              </a:lnSpc>
              <a:spcBef>
                <a:spcPct val="20000"/>
              </a:spcBef>
              <a:buClr>
                <a:schemeClr val="tx2"/>
              </a:buClr>
              <a:defRPr/>
            </a:pPr>
            <a:endParaRPr lang="en-US" sz="2700" dirty="0" smtClean="0">
              <a:cs typeface="Arial" charset="0"/>
            </a:endParaRPr>
          </a:p>
          <a:p>
            <a:pPr marL="457200" indent="-457200" eaLnBrk="1" hangingPunct="1">
              <a:lnSpc>
                <a:spcPct val="90000"/>
              </a:lnSpc>
              <a:spcBef>
                <a:spcPct val="20000"/>
              </a:spcBef>
              <a:buClr>
                <a:schemeClr val="tx2"/>
              </a:buClr>
              <a:buFont typeface="Wingdings" pitchFamily="2" charset="2"/>
              <a:buChar char="ü"/>
              <a:defRPr/>
            </a:pPr>
            <a:endParaRPr lang="en-US" sz="2700" dirty="0" smtClean="0">
              <a:cs typeface="Arial" charset="0"/>
            </a:endParaRPr>
          </a:p>
        </p:txBody>
      </p:sp>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17500" y="365125"/>
            <a:ext cx="8599488" cy="1143000"/>
          </a:xfrm>
        </p:spPr>
        <p:txBody>
          <a:bodyPr/>
          <a:lstStyle/>
          <a:p>
            <a:pPr algn="ctr" eaLnBrk="1" hangingPunct="1"/>
            <a:r>
              <a:rPr lang="en-US" sz="3500" smtClean="0">
                <a:latin typeface="Arial" charset="0"/>
                <a:ea typeface="ＭＳ Ｐゴシック" pitchFamily="34" charset="-128"/>
                <a:cs typeface="Arial" charset="0"/>
              </a:rPr>
              <a:t>Sources</a:t>
            </a:r>
          </a:p>
        </p:txBody>
      </p:sp>
      <p:sp>
        <p:nvSpPr>
          <p:cNvPr id="18435" name="Content Placeholder 2"/>
          <p:cNvSpPr>
            <a:spLocks noGrp="1"/>
          </p:cNvSpPr>
          <p:nvPr>
            <p:ph idx="1"/>
          </p:nvPr>
        </p:nvSpPr>
        <p:spPr>
          <a:xfrm>
            <a:off x="558800" y="1839913"/>
            <a:ext cx="7477125" cy="3111500"/>
          </a:xfrm>
        </p:spPr>
        <p:txBody>
          <a:bodyPr/>
          <a:lstStyle/>
          <a:p>
            <a:pPr eaLnBrk="1" hangingPunct="1"/>
            <a:r>
              <a:rPr lang="fr-FR" sz="2200" dirty="0" smtClean="0">
                <a:latin typeface="Arial" charset="0"/>
                <a:ea typeface="ＭＳ Ｐゴシック" pitchFamily="34" charset="-128"/>
                <a:cs typeface="Arial" charset="0"/>
              </a:rPr>
              <a:t>Convention relative aux droits des personnes handicapées;</a:t>
            </a:r>
          </a:p>
          <a:p>
            <a:pPr eaLnBrk="1" hangingPunct="1"/>
            <a:r>
              <a:rPr lang="fr-FR" sz="2200" dirty="0" smtClean="0">
                <a:latin typeface="Arial" charset="0"/>
                <a:ea typeface="ＭＳ Ｐゴシック" pitchFamily="34" charset="-128"/>
                <a:cs typeface="Arial" charset="0"/>
              </a:rPr>
              <a:t>Directives relatives à l’établissement des rapports (CRDP/C/2/3);</a:t>
            </a:r>
          </a:p>
          <a:p>
            <a:pPr eaLnBrk="1" hangingPunct="1"/>
            <a:r>
              <a:rPr lang="fr-FR" sz="2200" dirty="0" smtClean="0">
                <a:latin typeface="Arial" charset="0"/>
                <a:ea typeface="ＭＳ Ｐゴシック" pitchFamily="34" charset="-128"/>
                <a:cs typeface="Arial" charset="0"/>
              </a:rPr>
              <a:t>Rapport initial du Pérou </a:t>
            </a:r>
          </a:p>
          <a:p>
            <a:pPr eaLnBrk="1" hangingPunct="1"/>
            <a:r>
              <a:rPr lang="fr-FR" sz="2200" dirty="0" smtClean="0">
                <a:latin typeface="Arial" charset="0"/>
                <a:ea typeface="ＭＳ Ｐゴシック" pitchFamily="34" charset="-128"/>
                <a:cs typeface="Arial" charset="0"/>
              </a:rPr>
              <a:t>Liste de questions, Tunisie</a:t>
            </a:r>
          </a:p>
          <a:p>
            <a:pPr eaLnBrk="1" hangingPunct="1"/>
            <a:r>
              <a:rPr lang="fr-FR" sz="2200" dirty="0" smtClean="0">
                <a:latin typeface="Arial" charset="0"/>
                <a:ea typeface="ＭＳ Ｐゴシック" pitchFamily="34" charset="-128"/>
                <a:cs typeface="Arial" charset="0"/>
              </a:rPr>
              <a:t>Observations finales, Tunisie</a:t>
            </a:r>
          </a:p>
          <a:p>
            <a:pPr eaLnBrk="1" hangingPunct="1"/>
            <a:r>
              <a:rPr lang="fr-FR" sz="2200" dirty="0" smtClean="0">
                <a:latin typeface="Arial" charset="0"/>
                <a:ea typeface="ＭＳ Ｐゴシック" pitchFamily="34" charset="-128"/>
                <a:cs typeface="Arial" charset="0"/>
                <a:hlinkClick r:id="rId3"/>
              </a:rPr>
              <a:t>www.ohchr.org/EN/HRBodies/CRPD/Pages/Sessions.aspx</a:t>
            </a:r>
            <a:r>
              <a:rPr lang="fr-FR" sz="2200" dirty="0" smtClean="0">
                <a:latin typeface="Arial" charset="0"/>
                <a:ea typeface="ＭＳ Ｐゴシック" pitchFamily="34" charset="-128"/>
                <a:cs typeface="Arial" charset="0"/>
              </a:rPr>
              <a:t> (dernière consultation le 10 août 2012)</a:t>
            </a:r>
          </a:p>
          <a:p>
            <a:pPr eaLnBrk="1" hangingPunct="1"/>
            <a:endParaRPr lang="fr-FR" sz="2200" dirty="0" smtClean="0">
              <a:latin typeface="Arial" charset="0"/>
              <a:ea typeface="ＭＳ Ｐゴシック" pitchFamily="34" charset="-128"/>
              <a:cs typeface="Arial" charset="0"/>
            </a:endParaRPr>
          </a:p>
          <a:p>
            <a:pPr eaLnBrk="1" hangingPunct="1">
              <a:buFont typeface="Arial" charset="0"/>
              <a:buNone/>
            </a:pPr>
            <a:endParaRPr lang="en-US" sz="2800" dirty="0" smtClean="0">
              <a:latin typeface="Arial" charset="0"/>
              <a:ea typeface="ＭＳ Ｐゴシック" pitchFamily="34" charset="-128"/>
              <a:cs typeface="Arial" charset="0"/>
            </a:endParaRPr>
          </a:p>
          <a:p>
            <a:pPr eaLnBrk="1" hangingPunct="1"/>
            <a:endParaRPr lang="en-US" dirty="0" smtClean="0">
              <a:latin typeface="Arial" charset="0"/>
              <a:ea typeface="ＭＳ Ｐゴシック" pitchFamily="34" charset="-128"/>
              <a:cs typeface="Arial" charset="0"/>
            </a:endParaRPr>
          </a:p>
        </p:txBody>
      </p:sp>
      <p:sp>
        <p:nvSpPr>
          <p:cNvPr id="4" name="ZoneTexte 3"/>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5" name="ZoneTexte 4"/>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cteur droit 5"/>
          <p:cNvCxnSpPr/>
          <p:nvPr/>
        </p:nvCxnSpPr>
        <p:spPr>
          <a:xfrm>
            <a:off x="301625" y="6308725"/>
            <a:ext cx="2698750" cy="1588"/>
          </a:xfrm>
          <a:prstGeom prst="line">
            <a:avLst/>
          </a:prstGeom>
          <a:ln w="38100"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147" name="TextBox 11"/>
          <p:cNvSpPr txBox="1">
            <a:spLocks noChangeArrowheads="1"/>
          </p:cNvSpPr>
          <p:nvPr/>
        </p:nvSpPr>
        <p:spPr bwMode="auto">
          <a:xfrm>
            <a:off x="838200" y="1101725"/>
            <a:ext cx="3276600" cy="4481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20000"/>
              </a:spcBef>
              <a:buClr>
                <a:schemeClr val="tx2"/>
              </a:buClr>
              <a:buFont typeface="Wingdings" pitchFamily="2" charset="2"/>
              <a:buChar char="§"/>
            </a:pPr>
            <a:r>
              <a:rPr lang="fr-FR" sz="2300" dirty="0" smtClean="0">
                <a:cs typeface="Arial" charset="0"/>
              </a:rPr>
              <a:t>Comprendre le but et le contenu des rapports d’Etat au Comité des droits des personnes handicapées</a:t>
            </a:r>
          </a:p>
          <a:p>
            <a:pPr eaLnBrk="1" hangingPunct="1">
              <a:spcBef>
                <a:spcPct val="20000"/>
              </a:spcBef>
              <a:buClr>
                <a:schemeClr val="tx2"/>
              </a:buClr>
              <a:buFont typeface="Wingdings" pitchFamily="2" charset="2"/>
              <a:buChar char="§"/>
            </a:pPr>
            <a:endParaRPr lang="fr-FR" sz="2300" dirty="0" smtClean="0">
              <a:cs typeface="Arial" charset="0"/>
            </a:endParaRPr>
          </a:p>
          <a:p>
            <a:pPr eaLnBrk="1" hangingPunct="1">
              <a:spcBef>
                <a:spcPct val="20000"/>
              </a:spcBef>
              <a:buClr>
                <a:schemeClr val="tx2"/>
              </a:buClr>
              <a:buFont typeface="Wingdings" pitchFamily="2" charset="2"/>
              <a:buChar char="§"/>
            </a:pPr>
            <a:r>
              <a:rPr lang="fr-FR" sz="2300" dirty="0" smtClean="0">
                <a:cs typeface="Arial" charset="0"/>
              </a:rPr>
              <a:t>Comprendre le processus de rédaction et de présentation des rapports</a:t>
            </a:r>
            <a:endParaRPr lang="fr-FR" sz="2400" dirty="0">
              <a:cs typeface="Arial" charset="0"/>
            </a:endParaRPr>
          </a:p>
        </p:txBody>
      </p:sp>
      <p:sp>
        <p:nvSpPr>
          <p:cNvPr id="6148" name="Rectangle 10"/>
          <p:cNvSpPr>
            <a:spLocks noChangeArrowheads="1"/>
          </p:cNvSpPr>
          <p:nvPr/>
        </p:nvSpPr>
        <p:spPr bwMode="auto">
          <a:xfrm>
            <a:off x="4221474" y="972994"/>
            <a:ext cx="4748835" cy="5863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spcBef>
                <a:spcPct val="20000"/>
              </a:spcBef>
              <a:buClr>
                <a:schemeClr val="tx2"/>
              </a:buClr>
              <a:buFont typeface="Wingdings" pitchFamily="2" charset="2"/>
              <a:buChar char="§"/>
            </a:pPr>
            <a:r>
              <a:rPr lang="fr-FR" sz="2300" dirty="0" smtClean="0">
                <a:cs typeface="Arial" charset="0"/>
              </a:rPr>
              <a:t>Qu’est-ce que le Comité</a:t>
            </a:r>
          </a:p>
          <a:p>
            <a:pPr marL="342900" indent="-342900">
              <a:spcBef>
                <a:spcPct val="20000"/>
              </a:spcBef>
              <a:buClr>
                <a:schemeClr val="tx2"/>
              </a:buClr>
              <a:buFont typeface="Wingdings" pitchFamily="2" charset="2"/>
              <a:buChar char="§"/>
            </a:pPr>
            <a:r>
              <a:rPr lang="fr-FR" sz="2300" dirty="0" smtClean="0">
                <a:cs typeface="Arial" charset="0"/>
              </a:rPr>
              <a:t>Obligation d’établir des rapports</a:t>
            </a:r>
          </a:p>
          <a:p>
            <a:pPr marL="342900" indent="-342900">
              <a:spcBef>
                <a:spcPct val="20000"/>
              </a:spcBef>
              <a:buClr>
                <a:schemeClr val="tx2"/>
              </a:buClr>
              <a:buFont typeface="Wingdings" pitchFamily="2" charset="2"/>
              <a:buChar char="§"/>
            </a:pPr>
            <a:r>
              <a:rPr lang="fr-FR" sz="2300" dirty="0" smtClean="0">
                <a:cs typeface="Arial" charset="0"/>
              </a:rPr>
              <a:t>Cycle de rapports d’un organe conventionnel</a:t>
            </a:r>
          </a:p>
          <a:p>
            <a:pPr marL="342900" indent="-342900">
              <a:spcBef>
                <a:spcPct val="20000"/>
              </a:spcBef>
              <a:buClr>
                <a:schemeClr val="tx2"/>
              </a:buClr>
              <a:buFont typeface="Wingdings" pitchFamily="2" charset="2"/>
              <a:buChar char="§"/>
            </a:pPr>
            <a:r>
              <a:rPr lang="fr-FR" sz="2300" dirty="0" smtClean="0">
                <a:cs typeface="Arial" charset="0"/>
              </a:rPr>
              <a:t>Méthodologie</a:t>
            </a:r>
          </a:p>
          <a:p>
            <a:pPr marL="342900" indent="-342900">
              <a:spcBef>
                <a:spcPct val="20000"/>
              </a:spcBef>
              <a:buClr>
                <a:schemeClr val="tx2"/>
              </a:buClr>
              <a:buFont typeface="Wingdings" pitchFamily="2" charset="2"/>
              <a:buChar char="§"/>
            </a:pPr>
            <a:r>
              <a:rPr lang="fr-FR" sz="2300" dirty="0" smtClean="0">
                <a:cs typeface="Arial" charset="0"/>
              </a:rPr>
              <a:t>Directives relatives à l’établissement des rapports</a:t>
            </a:r>
          </a:p>
          <a:p>
            <a:pPr marL="342900" indent="-342900">
              <a:spcBef>
                <a:spcPct val="20000"/>
              </a:spcBef>
              <a:buClr>
                <a:schemeClr val="tx2"/>
              </a:buClr>
              <a:buFont typeface="Wingdings" pitchFamily="2" charset="2"/>
              <a:buChar char="§"/>
            </a:pPr>
            <a:r>
              <a:rPr lang="fr-FR" sz="2300" dirty="0" smtClean="0">
                <a:cs typeface="Arial" charset="0"/>
              </a:rPr>
              <a:t>Liste de questions</a:t>
            </a:r>
          </a:p>
          <a:p>
            <a:pPr marL="342900" indent="-342900">
              <a:spcBef>
                <a:spcPct val="20000"/>
              </a:spcBef>
              <a:buClr>
                <a:schemeClr val="tx2"/>
              </a:buClr>
              <a:buFont typeface="Wingdings" pitchFamily="2" charset="2"/>
              <a:buChar char="§"/>
            </a:pPr>
            <a:r>
              <a:rPr lang="fr-FR" sz="2300" dirty="0">
                <a:cs typeface="Arial" charset="0"/>
              </a:rPr>
              <a:t>S</a:t>
            </a:r>
            <a:r>
              <a:rPr lang="fr-FR" sz="2300" dirty="0" smtClean="0">
                <a:cs typeface="Arial" charset="0"/>
              </a:rPr>
              <a:t>ession du Comité</a:t>
            </a:r>
          </a:p>
          <a:p>
            <a:pPr marL="342900" indent="-342900">
              <a:spcBef>
                <a:spcPct val="20000"/>
              </a:spcBef>
              <a:buClr>
                <a:schemeClr val="tx2"/>
              </a:buClr>
              <a:buFont typeface="Wingdings" pitchFamily="2" charset="2"/>
              <a:buChar char="§"/>
            </a:pPr>
            <a:r>
              <a:rPr lang="fr-FR" sz="2300" dirty="0" smtClean="0">
                <a:cs typeface="Arial" charset="0"/>
              </a:rPr>
              <a:t>Observations finales</a:t>
            </a:r>
          </a:p>
          <a:p>
            <a:pPr marL="342900" indent="-342900">
              <a:spcBef>
                <a:spcPct val="20000"/>
              </a:spcBef>
              <a:buClr>
                <a:schemeClr val="tx2"/>
              </a:buClr>
              <a:buFont typeface="Wingdings" pitchFamily="2" charset="2"/>
              <a:buChar char="§"/>
            </a:pPr>
            <a:r>
              <a:rPr lang="fr-FR" sz="2300" dirty="0" smtClean="0">
                <a:cs typeface="Arial" charset="0"/>
              </a:rPr>
              <a:t>Suivi</a:t>
            </a:r>
          </a:p>
          <a:p>
            <a:pPr marL="342900" indent="-342900">
              <a:spcBef>
                <a:spcPct val="20000"/>
              </a:spcBef>
              <a:buClr>
                <a:schemeClr val="tx2"/>
              </a:buClr>
              <a:buFont typeface="Wingdings" pitchFamily="2" charset="2"/>
              <a:buChar char="§"/>
            </a:pPr>
            <a:r>
              <a:rPr lang="fr-FR" sz="2300" dirty="0" smtClean="0">
                <a:cs typeface="Arial" charset="0"/>
              </a:rPr>
              <a:t>Fonctions des rapports</a:t>
            </a:r>
          </a:p>
          <a:p>
            <a:pPr marL="342900" indent="-342900">
              <a:spcBef>
                <a:spcPct val="20000"/>
              </a:spcBef>
              <a:buClr>
                <a:schemeClr val="tx2"/>
              </a:buClr>
              <a:buFont typeface="Wingdings" pitchFamily="2" charset="2"/>
              <a:buChar char="§"/>
            </a:pPr>
            <a:endParaRPr lang="fr-FR" sz="2400" dirty="0" smtClean="0">
              <a:cs typeface="Arial" charset="0"/>
            </a:endParaRPr>
          </a:p>
          <a:p>
            <a:pPr marL="342900" indent="-342900">
              <a:spcBef>
                <a:spcPct val="20000"/>
              </a:spcBef>
              <a:buClr>
                <a:schemeClr val="tx2"/>
              </a:buClr>
              <a:buFont typeface="Wingdings" pitchFamily="2" charset="2"/>
              <a:buChar char="§"/>
            </a:pPr>
            <a:endParaRPr lang="fr-FR" sz="2400" dirty="0">
              <a:cs typeface="Arial" charset="0"/>
            </a:endParaRPr>
          </a:p>
        </p:txBody>
      </p:sp>
      <p:sp>
        <p:nvSpPr>
          <p:cNvPr id="6149" name="TextBox 17"/>
          <p:cNvSpPr txBox="1">
            <a:spLocks noChangeArrowheads="1"/>
          </p:cNvSpPr>
          <p:nvPr/>
        </p:nvSpPr>
        <p:spPr bwMode="auto">
          <a:xfrm>
            <a:off x="1066800" y="366713"/>
            <a:ext cx="161294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fr-FR" sz="2600" b="1" dirty="0" smtClean="0">
                <a:solidFill>
                  <a:schemeClr val="tx2"/>
                </a:solidFill>
                <a:cs typeface="Arial" charset="0"/>
              </a:rPr>
              <a:t>Objectifs</a:t>
            </a:r>
            <a:endParaRPr lang="fr-FR" sz="2600" b="1" dirty="0">
              <a:solidFill>
                <a:schemeClr val="tx2"/>
              </a:solidFill>
              <a:cs typeface="Arial" charset="0"/>
            </a:endParaRPr>
          </a:p>
        </p:txBody>
      </p:sp>
      <p:sp>
        <p:nvSpPr>
          <p:cNvPr id="6150" name="TextBox 18"/>
          <p:cNvSpPr txBox="1">
            <a:spLocks noChangeArrowheads="1"/>
          </p:cNvSpPr>
          <p:nvPr/>
        </p:nvSpPr>
        <p:spPr bwMode="auto">
          <a:xfrm>
            <a:off x="4699000" y="366713"/>
            <a:ext cx="320632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fr-FR" sz="2600" b="1" dirty="0" smtClean="0">
                <a:solidFill>
                  <a:schemeClr val="tx2"/>
                </a:solidFill>
                <a:cs typeface="Arial" charset="0"/>
              </a:rPr>
              <a:t>Déroulé du module</a:t>
            </a:r>
            <a:endParaRPr lang="fr-FR" sz="2600" b="1" dirty="0">
              <a:solidFill>
                <a:schemeClr val="tx2"/>
              </a:solidFill>
              <a:cs typeface="Arial" charset="0"/>
            </a:endParaRPr>
          </a:p>
        </p:txBody>
      </p:sp>
      <p:sp>
        <p:nvSpPr>
          <p:cNvPr id="7" name="ZoneTexte 6"/>
          <p:cNvSpPr txBox="1"/>
          <p:nvPr/>
        </p:nvSpPr>
        <p:spPr>
          <a:xfrm>
            <a:off x="7590971" y="62048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8" name="ZoneTexte 7"/>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17500" y="274638"/>
            <a:ext cx="8439150" cy="1090612"/>
          </a:xfrm>
        </p:spPr>
        <p:txBody>
          <a:bodyPr/>
          <a:lstStyle/>
          <a:p>
            <a:pPr algn="ctr" eaLnBrk="1" hangingPunct="1"/>
            <a:r>
              <a:rPr lang="fr-FR" sz="3600" dirty="0" smtClean="0">
                <a:latin typeface="Arial" charset="0"/>
                <a:ea typeface="ＭＳ Ｐゴシック" pitchFamily="34" charset="-128"/>
                <a:cs typeface="Arial" charset="0"/>
              </a:rPr>
              <a:t>Le Comité des droits</a:t>
            </a:r>
            <a:br>
              <a:rPr lang="fr-FR" sz="3600" dirty="0" smtClean="0">
                <a:latin typeface="Arial" charset="0"/>
                <a:ea typeface="ＭＳ Ｐゴシック" pitchFamily="34" charset="-128"/>
                <a:cs typeface="Arial" charset="0"/>
              </a:rPr>
            </a:br>
            <a:r>
              <a:rPr lang="fr-FR" sz="3600" dirty="0" smtClean="0">
                <a:latin typeface="Arial" charset="0"/>
                <a:ea typeface="ＭＳ Ｐゴシック" pitchFamily="34" charset="-128"/>
                <a:cs typeface="Arial" charset="0"/>
              </a:rPr>
              <a:t>des personnes handicapées</a:t>
            </a:r>
          </a:p>
        </p:txBody>
      </p:sp>
      <p:sp>
        <p:nvSpPr>
          <p:cNvPr id="7171" name="Content Placeholder 2"/>
          <p:cNvSpPr txBox="1">
            <a:spLocks/>
          </p:cNvSpPr>
          <p:nvPr/>
        </p:nvSpPr>
        <p:spPr bwMode="auto">
          <a:xfrm>
            <a:off x="1016000" y="1901825"/>
            <a:ext cx="7056438" cy="392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graphicFrame>
        <p:nvGraphicFramePr>
          <p:cNvPr id="3" name="Diagram 2"/>
          <p:cNvGraphicFramePr/>
          <p:nvPr>
            <p:extLst>
              <p:ext uri="{D42A27DB-BD31-4B8C-83A1-F6EECF244321}">
                <p14:modId xmlns:p14="http://schemas.microsoft.com/office/powerpoint/2010/main" val="1311690484"/>
              </p:ext>
            </p:extLst>
          </p:nvPr>
        </p:nvGraphicFramePr>
        <p:xfrm>
          <a:off x="496957" y="974035"/>
          <a:ext cx="8259693" cy="50689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6" name="ZoneTexte 5"/>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a:xfrm>
            <a:off x="317500" y="274638"/>
            <a:ext cx="8439150" cy="1090612"/>
          </a:xfrm>
        </p:spPr>
        <p:txBody>
          <a:bodyPr/>
          <a:lstStyle/>
          <a:p>
            <a:pPr algn="ctr" eaLnBrk="1" hangingPunct="1"/>
            <a:r>
              <a:rPr lang="fr-FR" sz="3600" dirty="0" smtClean="0">
                <a:latin typeface="Arial" charset="0"/>
                <a:ea typeface="ＭＳ Ｐゴシック" pitchFamily="34" charset="-128"/>
                <a:cs typeface="Arial" charset="0"/>
              </a:rPr>
              <a:t>L’Obligation d’établir des rapports</a:t>
            </a:r>
          </a:p>
        </p:txBody>
      </p:sp>
      <p:sp>
        <p:nvSpPr>
          <p:cNvPr id="8195" name="Content Placeholder 2"/>
          <p:cNvSpPr txBox="1">
            <a:spLocks/>
          </p:cNvSpPr>
          <p:nvPr/>
        </p:nvSpPr>
        <p:spPr bwMode="auto">
          <a:xfrm>
            <a:off x="1016000" y="1901825"/>
            <a:ext cx="7056438" cy="392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sp>
        <p:nvSpPr>
          <p:cNvPr id="2" name="Rectangle 1"/>
          <p:cNvSpPr/>
          <p:nvPr/>
        </p:nvSpPr>
        <p:spPr>
          <a:xfrm>
            <a:off x="695325" y="1365250"/>
            <a:ext cx="8061325" cy="4465638"/>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defRPr/>
            </a:pPr>
            <a:r>
              <a:rPr lang="fr-FR" sz="2400" i="1" dirty="0">
                <a:latin typeface="Arial" pitchFamily="34" charset="0"/>
                <a:cs typeface="Arial" pitchFamily="34" charset="0"/>
              </a:rPr>
              <a:t>Chaque État Partie présente au Comité, par l’entremise du Secrétaire général de l’Organisation des Nations Unies, </a:t>
            </a:r>
            <a:r>
              <a:rPr lang="fr-FR" sz="2400" b="1" i="1" dirty="0">
                <a:latin typeface="Arial" pitchFamily="34" charset="0"/>
                <a:cs typeface="Arial" pitchFamily="34" charset="0"/>
              </a:rPr>
              <a:t>un rapport détaillé </a:t>
            </a:r>
            <a:r>
              <a:rPr lang="fr-FR" sz="2400" i="1" dirty="0">
                <a:latin typeface="Arial" pitchFamily="34" charset="0"/>
                <a:cs typeface="Arial" pitchFamily="34" charset="0"/>
              </a:rPr>
              <a:t>sur les mesures qu’il a prises pour s’acquitter de ses obligations en vertu de la présente Convention et sur les progrès accomplis à cet égard, </a:t>
            </a:r>
            <a:r>
              <a:rPr lang="fr-FR" sz="2400" b="1" i="1" dirty="0">
                <a:latin typeface="Arial" pitchFamily="34" charset="0"/>
                <a:cs typeface="Arial" pitchFamily="34" charset="0"/>
              </a:rPr>
              <a:t>dans un délai de deux ans </a:t>
            </a:r>
            <a:r>
              <a:rPr lang="fr-FR" sz="2400" i="1" dirty="0">
                <a:latin typeface="Arial" pitchFamily="34" charset="0"/>
                <a:cs typeface="Arial" pitchFamily="34" charset="0"/>
              </a:rPr>
              <a:t>à compter de l’entrée en vigueur de la présente Convention pour l’État Partie </a:t>
            </a:r>
            <a:r>
              <a:rPr lang="fr-FR" sz="2400" i="1" dirty="0" smtClean="0">
                <a:latin typeface="Arial" pitchFamily="34" charset="0"/>
                <a:cs typeface="Arial" pitchFamily="34" charset="0"/>
              </a:rPr>
              <a:t>intéressé.</a:t>
            </a:r>
          </a:p>
          <a:p>
            <a:pPr>
              <a:defRPr/>
            </a:pPr>
            <a:r>
              <a:rPr lang="fr-FR" sz="2400" i="1" dirty="0" smtClean="0">
                <a:latin typeface="Arial" pitchFamily="34" charset="0"/>
                <a:cs typeface="Arial" pitchFamily="34" charset="0"/>
              </a:rPr>
              <a:t>Les </a:t>
            </a:r>
            <a:r>
              <a:rPr lang="fr-FR" sz="2400" i="1" dirty="0">
                <a:latin typeface="Arial" pitchFamily="34" charset="0"/>
                <a:cs typeface="Arial" pitchFamily="34" charset="0"/>
              </a:rPr>
              <a:t>États Parties présentent ensuite des </a:t>
            </a:r>
            <a:r>
              <a:rPr lang="fr-FR" sz="2400" b="1" i="1" dirty="0">
                <a:latin typeface="Arial" pitchFamily="34" charset="0"/>
                <a:cs typeface="Arial" pitchFamily="34" charset="0"/>
              </a:rPr>
              <a:t>rapports complémentaires </a:t>
            </a:r>
            <a:r>
              <a:rPr lang="fr-FR" sz="2400" i="1" dirty="0">
                <a:latin typeface="Arial" pitchFamily="34" charset="0"/>
                <a:cs typeface="Arial" pitchFamily="34" charset="0"/>
              </a:rPr>
              <a:t>au moins </a:t>
            </a:r>
            <a:r>
              <a:rPr lang="fr-FR" sz="2400" b="1" i="1" dirty="0">
                <a:latin typeface="Arial" pitchFamily="34" charset="0"/>
                <a:cs typeface="Arial" pitchFamily="34" charset="0"/>
              </a:rPr>
              <a:t>tous les quatre ans</a:t>
            </a:r>
            <a:r>
              <a:rPr lang="fr-FR" sz="2400" i="1" dirty="0">
                <a:latin typeface="Arial" pitchFamily="34" charset="0"/>
                <a:cs typeface="Arial" pitchFamily="34" charset="0"/>
              </a:rPr>
              <a:t>, et tous autres rapports demandés par le </a:t>
            </a:r>
            <a:r>
              <a:rPr lang="fr-FR" sz="2400" i="1" dirty="0" smtClean="0">
                <a:latin typeface="Arial" pitchFamily="34" charset="0"/>
                <a:cs typeface="Arial" pitchFamily="34" charset="0"/>
              </a:rPr>
              <a:t>Comité</a:t>
            </a:r>
            <a:r>
              <a:rPr lang="en-GB" sz="2400" i="1" dirty="0" smtClean="0">
                <a:latin typeface="Arial" pitchFamily="34" charset="0"/>
                <a:cs typeface="Arial" pitchFamily="34" charset="0"/>
              </a:rPr>
              <a:t>.</a:t>
            </a:r>
            <a:endParaRPr lang="en-GB" sz="2400" i="1" dirty="0">
              <a:latin typeface="Arial" pitchFamily="34" charset="0"/>
              <a:cs typeface="Arial" pitchFamily="34" charset="0"/>
            </a:endParaRPr>
          </a:p>
          <a:p>
            <a:pPr algn="r">
              <a:defRPr/>
            </a:pPr>
            <a:r>
              <a:rPr lang="en-GB" sz="2400" dirty="0" smtClean="0">
                <a:latin typeface="Arial" pitchFamily="34" charset="0"/>
                <a:cs typeface="Arial" pitchFamily="34" charset="0"/>
              </a:rPr>
              <a:t>Art. 35 (</a:t>
            </a:r>
            <a:r>
              <a:rPr lang="en-GB" sz="2400" dirty="0">
                <a:latin typeface="Arial" pitchFamily="34" charset="0"/>
                <a:cs typeface="Arial" pitchFamily="34" charset="0"/>
              </a:rPr>
              <a:t>1</a:t>
            </a:r>
            <a:r>
              <a:rPr lang="en-GB" sz="2400" dirty="0" smtClean="0">
                <a:latin typeface="Arial" pitchFamily="34" charset="0"/>
                <a:cs typeface="Arial" pitchFamily="34" charset="0"/>
              </a:rPr>
              <a:t>)‒(2)</a:t>
            </a:r>
            <a:endParaRPr lang="en-GB" sz="2400" dirty="0">
              <a:latin typeface="Arial" pitchFamily="34" charset="0"/>
              <a:cs typeface="Arial" pitchFamily="34" charset="0"/>
            </a:endParaRPr>
          </a:p>
        </p:txBody>
      </p:sp>
      <p:sp>
        <p:nvSpPr>
          <p:cNvPr id="5" name="ZoneTexte 4"/>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6" name="ZoneTexte 5"/>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44488" y="134938"/>
            <a:ext cx="8405812" cy="666750"/>
          </a:xfrm>
        </p:spPr>
        <p:txBody>
          <a:bodyPr/>
          <a:lstStyle/>
          <a:p>
            <a:pPr algn="ctr"/>
            <a:r>
              <a:rPr lang="fr-FR" sz="3200" dirty="0" smtClean="0">
                <a:latin typeface="Arial" charset="0"/>
                <a:ea typeface="ＭＳ Ｐゴシック" pitchFamily="34" charset="-128"/>
                <a:cs typeface="Arial" charset="0"/>
              </a:rPr>
              <a:t>Le Cycle de rapports</a:t>
            </a:r>
            <a:br>
              <a:rPr lang="fr-FR" sz="3200" dirty="0" smtClean="0">
                <a:latin typeface="Arial" charset="0"/>
                <a:ea typeface="ＭＳ Ｐゴシック" pitchFamily="34" charset="-128"/>
                <a:cs typeface="Arial" charset="0"/>
              </a:rPr>
            </a:br>
            <a:r>
              <a:rPr lang="fr-FR" sz="3200" dirty="0" smtClean="0">
                <a:latin typeface="Arial" charset="0"/>
                <a:ea typeface="ＭＳ Ｐゴシック" pitchFamily="34" charset="-128"/>
                <a:cs typeface="Arial" charset="0"/>
              </a:rPr>
              <a:t> d’un organe conventionnel</a:t>
            </a:r>
          </a:p>
        </p:txBody>
      </p:sp>
      <p:sp>
        <p:nvSpPr>
          <p:cNvPr id="4" name="Rounded Rectangle 3"/>
          <p:cNvSpPr/>
          <p:nvPr/>
        </p:nvSpPr>
        <p:spPr>
          <a:xfrm>
            <a:off x="3733800" y="1295400"/>
            <a:ext cx="2133600" cy="533400"/>
          </a:xfrm>
          <a:prstGeom prst="roundRect">
            <a:avLst/>
          </a:prstGeom>
          <a:solidFill>
            <a:srgbClr val="00B0F0"/>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1600" dirty="0" smtClean="0">
                <a:solidFill>
                  <a:prstClr val="black"/>
                </a:solidFill>
              </a:rPr>
              <a:t>L’ETAT</a:t>
            </a:r>
          </a:p>
          <a:p>
            <a:pPr algn="ctr" fontAlgn="auto">
              <a:spcBef>
                <a:spcPts val="0"/>
              </a:spcBef>
              <a:spcAft>
                <a:spcPts val="0"/>
              </a:spcAft>
              <a:defRPr/>
            </a:pPr>
            <a:r>
              <a:rPr lang="fr-FR" sz="1600" dirty="0" smtClean="0">
                <a:solidFill>
                  <a:prstClr val="black"/>
                </a:solidFill>
              </a:rPr>
              <a:t>présente un rapport</a:t>
            </a:r>
            <a:endParaRPr lang="fr-FR" sz="1600" dirty="0">
              <a:solidFill>
                <a:prstClr val="black"/>
              </a:solidFill>
            </a:endParaRPr>
          </a:p>
        </p:txBody>
      </p:sp>
      <p:sp>
        <p:nvSpPr>
          <p:cNvPr id="5" name="Oval 4"/>
          <p:cNvSpPr/>
          <p:nvPr/>
        </p:nvSpPr>
        <p:spPr>
          <a:xfrm>
            <a:off x="1141413" y="2057400"/>
            <a:ext cx="2583597" cy="838200"/>
          </a:xfrm>
          <a:prstGeom prst="ellipse">
            <a:avLst/>
          </a:prstGeom>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r>
              <a:rPr lang="fr-FR" sz="1600" dirty="0" smtClean="0">
                <a:solidFill>
                  <a:prstClr val="white"/>
                </a:solidFill>
              </a:rPr>
              <a:t>Le COMITE</a:t>
            </a:r>
          </a:p>
          <a:p>
            <a:pPr algn="ctr" fontAlgn="auto">
              <a:spcBef>
                <a:spcPts val="0"/>
              </a:spcBef>
              <a:spcAft>
                <a:spcPts val="0"/>
              </a:spcAft>
              <a:defRPr/>
            </a:pPr>
            <a:r>
              <a:rPr lang="fr-FR" sz="1600" dirty="0" smtClean="0">
                <a:solidFill>
                  <a:prstClr val="white"/>
                </a:solidFill>
              </a:rPr>
              <a:t>Liste des questions</a:t>
            </a:r>
            <a:endParaRPr lang="fr-FR" sz="1600" dirty="0">
              <a:solidFill>
                <a:prstClr val="white"/>
              </a:solidFill>
            </a:endParaRPr>
          </a:p>
        </p:txBody>
      </p:sp>
      <p:sp>
        <p:nvSpPr>
          <p:cNvPr id="8" name="Rounded Rectangle 7"/>
          <p:cNvSpPr/>
          <p:nvPr/>
        </p:nvSpPr>
        <p:spPr>
          <a:xfrm>
            <a:off x="925513" y="3810000"/>
            <a:ext cx="2274887" cy="533400"/>
          </a:xfrm>
          <a:prstGeom prst="roundRect">
            <a:avLst/>
          </a:prstGeom>
          <a:solidFill>
            <a:srgbClr val="00B0F0"/>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1600" dirty="0" smtClean="0">
                <a:solidFill>
                  <a:prstClr val="black"/>
                </a:solidFill>
              </a:rPr>
              <a:t>L’ETAT</a:t>
            </a:r>
            <a:endParaRPr lang="fr-FR" sz="1600" dirty="0">
              <a:solidFill>
                <a:prstClr val="black"/>
              </a:solidFill>
            </a:endParaRPr>
          </a:p>
          <a:p>
            <a:pPr algn="ctr" fontAlgn="auto">
              <a:spcBef>
                <a:spcPts val="0"/>
              </a:spcBef>
              <a:spcAft>
                <a:spcPts val="0"/>
              </a:spcAft>
              <a:defRPr/>
            </a:pPr>
            <a:r>
              <a:rPr lang="fr-FR" sz="1600" dirty="0" smtClean="0">
                <a:solidFill>
                  <a:prstClr val="black"/>
                </a:solidFill>
              </a:rPr>
              <a:t>adresse des réponses</a:t>
            </a:r>
            <a:endParaRPr lang="fr-FR" sz="1600" dirty="0">
              <a:solidFill>
                <a:prstClr val="black"/>
              </a:solidFill>
            </a:endParaRPr>
          </a:p>
        </p:txBody>
      </p:sp>
      <p:sp>
        <p:nvSpPr>
          <p:cNvPr id="9" name="Oval 8"/>
          <p:cNvSpPr/>
          <p:nvPr/>
        </p:nvSpPr>
        <p:spPr>
          <a:xfrm>
            <a:off x="5867400" y="4495800"/>
            <a:ext cx="2425700" cy="914400"/>
          </a:xfrm>
          <a:prstGeom prst="ellipse">
            <a:avLst/>
          </a:prstGeom>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r>
              <a:rPr lang="fr-FR" sz="1600" dirty="0" smtClean="0">
                <a:solidFill>
                  <a:prstClr val="white"/>
                </a:solidFill>
              </a:rPr>
              <a:t>Observations finales du COMITE</a:t>
            </a:r>
            <a:endParaRPr lang="fr-FR" sz="1600" dirty="0">
              <a:solidFill>
                <a:prstClr val="white"/>
              </a:solidFill>
            </a:endParaRPr>
          </a:p>
        </p:txBody>
      </p:sp>
      <p:sp>
        <p:nvSpPr>
          <p:cNvPr id="14" name="Rectangle 13"/>
          <p:cNvSpPr/>
          <p:nvPr/>
        </p:nvSpPr>
        <p:spPr>
          <a:xfrm>
            <a:off x="3733800" y="4876800"/>
            <a:ext cx="1752600" cy="1600200"/>
          </a:xfrm>
          <a:prstGeom prst="rect">
            <a:avLst/>
          </a:prstGeom>
          <a:solidFill>
            <a:srgbClr val="FFFF00"/>
          </a:solidFill>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r>
              <a:rPr lang="fr-FR" dirty="0" smtClean="0">
                <a:solidFill>
                  <a:prstClr val="black"/>
                </a:solidFill>
              </a:rPr>
              <a:t>SESSION DU COMITE</a:t>
            </a:r>
          </a:p>
          <a:p>
            <a:pPr algn="ctr" fontAlgn="auto">
              <a:spcBef>
                <a:spcPts val="0"/>
              </a:spcBef>
              <a:spcAft>
                <a:spcPts val="0"/>
              </a:spcAft>
              <a:defRPr/>
            </a:pPr>
            <a:r>
              <a:rPr lang="fr-FR" sz="1400" dirty="0" smtClean="0">
                <a:solidFill>
                  <a:prstClr val="black"/>
                </a:solidFill>
              </a:rPr>
              <a:t>L’Etat présente son rapport et répond aux questions du Comité</a:t>
            </a:r>
            <a:endParaRPr lang="fr-FR" sz="1400" dirty="0">
              <a:solidFill>
                <a:prstClr val="black"/>
              </a:solidFill>
            </a:endParaRPr>
          </a:p>
        </p:txBody>
      </p:sp>
      <p:sp>
        <p:nvSpPr>
          <p:cNvPr id="15" name="Rounded Rectangle 14"/>
          <p:cNvSpPr/>
          <p:nvPr/>
        </p:nvSpPr>
        <p:spPr>
          <a:xfrm>
            <a:off x="6477000" y="3276600"/>
            <a:ext cx="2057400" cy="762000"/>
          </a:xfrm>
          <a:prstGeom prst="roundRect">
            <a:avLst/>
          </a:prstGeom>
          <a:solidFill>
            <a:srgbClr val="00B0F0"/>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1600" dirty="0" smtClean="0">
                <a:solidFill>
                  <a:prstClr val="black"/>
                </a:solidFill>
              </a:rPr>
              <a:t>L’ETAT</a:t>
            </a:r>
            <a:endParaRPr lang="fr-FR" sz="1600" dirty="0">
              <a:solidFill>
                <a:prstClr val="black"/>
              </a:solidFill>
            </a:endParaRPr>
          </a:p>
          <a:p>
            <a:pPr algn="ctr" fontAlgn="auto">
              <a:spcBef>
                <a:spcPts val="0"/>
              </a:spcBef>
              <a:spcAft>
                <a:spcPts val="0"/>
              </a:spcAft>
              <a:defRPr/>
            </a:pPr>
            <a:r>
              <a:rPr lang="fr-FR" sz="1600" dirty="0">
                <a:solidFill>
                  <a:prstClr val="black"/>
                </a:solidFill>
              </a:rPr>
              <a:t>m</a:t>
            </a:r>
            <a:r>
              <a:rPr lang="fr-FR" sz="1600" dirty="0" smtClean="0">
                <a:solidFill>
                  <a:prstClr val="black"/>
                </a:solidFill>
              </a:rPr>
              <a:t>et en œuvre les recommandations</a:t>
            </a:r>
            <a:endParaRPr lang="fr-FR" sz="1600" dirty="0">
              <a:solidFill>
                <a:prstClr val="black"/>
              </a:solidFill>
            </a:endParaRPr>
          </a:p>
        </p:txBody>
      </p:sp>
      <p:sp>
        <p:nvSpPr>
          <p:cNvPr id="16" name="Oval 15"/>
          <p:cNvSpPr/>
          <p:nvPr/>
        </p:nvSpPr>
        <p:spPr>
          <a:xfrm>
            <a:off x="5753100" y="1905077"/>
            <a:ext cx="2209800" cy="914400"/>
          </a:xfrm>
          <a:prstGeom prst="ellipse">
            <a:avLst/>
          </a:prstGeom>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r>
              <a:rPr lang="fr-FR" sz="1600" dirty="0" smtClean="0">
                <a:solidFill>
                  <a:prstClr val="white"/>
                </a:solidFill>
              </a:rPr>
              <a:t>Suivi du COMITE</a:t>
            </a:r>
            <a:endParaRPr lang="fr-FR" sz="1600" dirty="0">
              <a:solidFill>
                <a:prstClr val="white"/>
              </a:solidFill>
            </a:endParaRPr>
          </a:p>
        </p:txBody>
      </p:sp>
      <p:sp>
        <p:nvSpPr>
          <p:cNvPr id="48" name="Circular Arrow 47"/>
          <p:cNvSpPr/>
          <p:nvPr/>
        </p:nvSpPr>
        <p:spPr>
          <a:xfrm rot="8302863" flipH="1">
            <a:off x="3468688" y="2301875"/>
            <a:ext cx="2281237" cy="2341563"/>
          </a:xfrm>
          <a:prstGeom prst="circularArrow">
            <a:avLst>
              <a:gd name="adj1" fmla="val 12500"/>
              <a:gd name="adj2" fmla="val 1059381"/>
              <a:gd name="adj3" fmla="val 20457681"/>
              <a:gd name="adj4" fmla="val 1927376"/>
              <a:gd name="adj5" fmla="val 12500"/>
            </a:avLst>
          </a:prstGeom>
          <a:solidFill>
            <a:srgbClr val="FF0000"/>
          </a:solidFill>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solidFill>
                <a:prstClr val="black"/>
              </a:solidFill>
            </a:endParaRPr>
          </a:p>
        </p:txBody>
      </p:sp>
      <p:sp>
        <p:nvSpPr>
          <p:cNvPr id="11" name="ZoneTexte 10"/>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12" name="ZoneTexte 11"/>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717550" y="274638"/>
            <a:ext cx="8015288" cy="1090612"/>
          </a:xfrm>
        </p:spPr>
        <p:txBody>
          <a:bodyPr/>
          <a:lstStyle/>
          <a:p>
            <a:pPr algn="ctr" eaLnBrk="1" hangingPunct="1"/>
            <a:r>
              <a:rPr lang="fr-FR" sz="3600" dirty="0" smtClean="0">
                <a:latin typeface="Arial" charset="0"/>
                <a:ea typeface="ＭＳ Ｐゴシック" pitchFamily="34" charset="-128"/>
                <a:cs typeface="Arial" charset="0"/>
              </a:rPr>
              <a:t>Méthodologie</a:t>
            </a:r>
          </a:p>
        </p:txBody>
      </p:sp>
      <p:sp>
        <p:nvSpPr>
          <p:cNvPr id="10243" name="Content Placeholder 2"/>
          <p:cNvSpPr txBox="1">
            <a:spLocks/>
          </p:cNvSpPr>
          <p:nvPr/>
        </p:nvSpPr>
        <p:spPr bwMode="auto">
          <a:xfrm>
            <a:off x="1016000" y="1255713"/>
            <a:ext cx="7056438" cy="392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a:p>
            <a:pPr eaLnBrk="1" hangingPunct="1">
              <a:lnSpc>
                <a:spcPct val="90000"/>
              </a:lnSpc>
              <a:spcBef>
                <a:spcPct val="20000"/>
              </a:spcBef>
              <a:buClr>
                <a:schemeClr val="tx2"/>
              </a:buClr>
            </a:pPr>
            <a:endParaRPr lang="en-US" sz="2700">
              <a:cs typeface="Arial" charset="0"/>
            </a:endParaRPr>
          </a:p>
        </p:txBody>
      </p:sp>
      <p:sp>
        <p:nvSpPr>
          <p:cNvPr id="2" name="Rectangle 1"/>
          <p:cNvSpPr/>
          <p:nvPr/>
        </p:nvSpPr>
        <p:spPr>
          <a:xfrm>
            <a:off x="847725" y="1936750"/>
            <a:ext cx="7620000" cy="449263"/>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dirty="0" smtClean="0"/>
              <a:t>EXAMEN INITIAL DES QUESTIONS FONDAMENTALES</a:t>
            </a:r>
            <a:endParaRPr lang="fr-FR" dirty="0"/>
          </a:p>
        </p:txBody>
      </p:sp>
      <p:sp>
        <p:nvSpPr>
          <p:cNvPr id="5" name="Rectangle 4"/>
          <p:cNvSpPr/>
          <p:nvPr/>
        </p:nvSpPr>
        <p:spPr>
          <a:xfrm>
            <a:off x="482600" y="965200"/>
            <a:ext cx="8381999" cy="40005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CH" dirty="0" smtClean="0"/>
              <a:t>POINT DE CONTACT/DISPOSITIF DE COORDINATION ETABLIT UN GROUPE RAPPORTEUR</a:t>
            </a:r>
            <a:endParaRPr lang="en-GB" dirty="0"/>
          </a:p>
        </p:txBody>
      </p:sp>
      <p:sp>
        <p:nvSpPr>
          <p:cNvPr id="3" name="Rectangle 2"/>
          <p:cNvSpPr/>
          <p:nvPr/>
        </p:nvSpPr>
        <p:spPr>
          <a:xfrm>
            <a:off x="1563688" y="2759075"/>
            <a:ext cx="2544762" cy="1073150"/>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dirty="0" smtClean="0"/>
              <a:t>ANALYSE JURIDIQUE</a:t>
            </a:r>
            <a:endParaRPr lang="fr-FR" dirty="0"/>
          </a:p>
        </p:txBody>
      </p:sp>
      <p:sp>
        <p:nvSpPr>
          <p:cNvPr id="6" name="Down Arrow 5"/>
          <p:cNvSpPr/>
          <p:nvPr/>
        </p:nvSpPr>
        <p:spPr>
          <a:xfrm>
            <a:off x="4241800" y="1365250"/>
            <a:ext cx="879475" cy="393700"/>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7" name="Down Arrow 6"/>
          <p:cNvSpPr/>
          <p:nvPr/>
        </p:nvSpPr>
        <p:spPr>
          <a:xfrm>
            <a:off x="4294188" y="2386013"/>
            <a:ext cx="849312" cy="325437"/>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10" name="Rectangle 9"/>
          <p:cNvSpPr/>
          <p:nvPr/>
        </p:nvSpPr>
        <p:spPr>
          <a:xfrm>
            <a:off x="5321300" y="2779713"/>
            <a:ext cx="2590800" cy="1073150"/>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dirty="0" smtClean="0"/>
              <a:t>RECUEIL DE DONNEES</a:t>
            </a:r>
            <a:endParaRPr lang="fr-FR" dirty="0"/>
          </a:p>
        </p:txBody>
      </p:sp>
      <p:sp>
        <p:nvSpPr>
          <p:cNvPr id="8" name="Down Arrow 7"/>
          <p:cNvSpPr/>
          <p:nvPr/>
        </p:nvSpPr>
        <p:spPr>
          <a:xfrm>
            <a:off x="2365375" y="3854450"/>
            <a:ext cx="941388" cy="500063"/>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2" name="Down Arrow 11"/>
          <p:cNvSpPr/>
          <p:nvPr/>
        </p:nvSpPr>
        <p:spPr>
          <a:xfrm>
            <a:off x="6145213" y="3867150"/>
            <a:ext cx="941387" cy="500063"/>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3" name="Rectangle 12"/>
          <p:cNvSpPr/>
          <p:nvPr/>
        </p:nvSpPr>
        <p:spPr>
          <a:xfrm>
            <a:off x="908050" y="4559300"/>
            <a:ext cx="7621588" cy="447675"/>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dirty="0" smtClean="0"/>
              <a:t>ANALYSE ET PREPARATION D’UN PROJET DE RAPPORT</a:t>
            </a:r>
            <a:endParaRPr lang="fr-FR" dirty="0"/>
          </a:p>
        </p:txBody>
      </p:sp>
      <p:sp>
        <p:nvSpPr>
          <p:cNvPr id="14" name="Rectangle 13"/>
          <p:cNvSpPr/>
          <p:nvPr/>
        </p:nvSpPr>
        <p:spPr>
          <a:xfrm rot="10800000" flipV="1">
            <a:off x="847725" y="5465763"/>
            <a:ext cx="7666038" cy="43815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dirty="0" smtClean="0"/>
              <a:t>CONSULTATION AVEC OU SANS LE GOUVERNEMENT ET ACHEVEMENT</a:t>
            </a:r>
            <a:endParaRPr lang="fr-FR" dirty="0"/>
          </a:p>
        </p:txBody>
      </p:sp>
      <p:sp>
        <p:nvSpPr>
          <p:cNvPr id="15" name="Down Arrow 14"/>
          <p:cNvSpPr/>
          <p:nvPr/>
        </p:nvSpPr>
        <p:spPr>
          <a:xfrm>
            <a:off x="4279900" y="5048250"/>
            <a:ext cx="849313" cy="363538"/>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6" name="ZoneTexte 15"/>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17" name="ZoneTexte 16"/>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re 1"/>
          <p:cNvSpPr>
            <a:spLocks noGrp="1"/>
          </p:cNvSpPr>
          <p:nvPr>
            <p:ph type="title"/>
          </p:nvPr>
        </p:nvSpPr>
        <p:spPr>
          <a:xfrm>
            <a:off x="317500" y="274638"/>
            <a:ext cx="8439150" cy="1090612"/>
          </a:xfrm>
        </p:spPr>
        <p:txBody>
          <a:bodyPr/>
          <a:lstStyle/>
          <a:p>
            <a:pPr algn="ctr" eaLnBrk="1" hangingPunct="1"/>
            <a:r>
              <a:rPr lang="fr-FR" dirty="0" smtClean="0">
                <a:latin typeface="Arial" charset="0"/>
                <a:ea typeface="ＭＳ Ｐゴシック" pitchFamily="34" charset="-128"/>
                <a:cs typeface="Arial" charset="0"/>
              </a:rPr>
              <a:t>Directives relatives à l’établissement des rapports</a:t>
            </a:r>
          </a:p>
        </p:txBody>
      </p:sp>
      <p:sp>
        <p:nvSpPr>
          <p:cNvPr id="11267" name="Content Placeholder 2"/>
          <p:cNvSpPr txBox="1">
            <a:spLocks/>
          </p:cNvSpPr>
          <p:nvPr/>
        </p:nvSpPr>
        <p:spPr bwMode="auto">
          <a:xfrm>
            <a:off x="1016000" y="1365250"/>
            <a:ext cx="7056438"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endParaRPr lang="en-US" sz="2400">
              <a:cs typeface="Arial" charset="0"/>
            </a:endParaRPr>
          </a:p>
        </p:txBody>
      </p:sp>
      <p:sp>
        <p:nvSpPr>
          <p:cNvPr id="2" name="Rectangle 1"/>
          <p:cNvSpPr/>
          <p:nvPr/>
        </p:nvSpPr>
        <p:spPr>
          <a:xfrm>
            <a:off x="596900" y="1093788"/>
            <a:ext cx="8159750" cy="4968875"/>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defRPr/>
            </a:pPr>
            <a:r>
              <a:rPr lang="fr-CH" sz="2800" i="1" dirty="0"/>
              <a:t>Les directives relatives à l’établissement des rapports ont pour objet de fournir des conseils aux États parties sur la forme et le contenu de ces rapports dans le souci d’en faciliter l’élaboration et de faire en sorte qu’ils soient complets et présentés de manière uniforme par les États parties. Le respect des directives concourra de plus à réduire la nécessité pour le Comité de demander des renseignements </a:t>
            </a:r>
            <a:r>
              <a:rPr lang="fr-CH" sz="2800" i="1" dirty="0" smtClean="0"/>
              <a:t>complémentaires…</a:t>
            </a:r>
            <a:endParaRPr lang="fr-CH" sz="2800" i="1" dirty="0"/>
          </a:p>
          <a:p>
            <a:pPr>
              <a:defRPr/>
            </a:pPr>
            <a:endParaRPr lang="fr-CH" sz="2800" i="1" dirty="0"/>
          </a:p>
          <a:p>
            <a:pPr algn="r">
              <a:defRPr/>
            </a:pPr>
            <a:r>
              <a:rPr lang="en-GB" sz="2800" dirty="0" err="1" smtClean="0"/>
              <a:t>CRPD</a:t>
            </a:r>
            <a:r>
              <a:rPr lang="en-GB" sz="2800" dirty="0" smtClean="0"/>
              <a:t>/C/2/3, </a:t>
            </a:r>
            <a:r>
              <a:rPr lang="fr-CH" sz="2800" dirty="0" smtClean="0"/>
              <a:t>para. 2</a:t>
            </a:r>
            <a:endParaRPr lang="en-GB" sz="2800" dirty="0"/>
          </a:p>
        </p:txBody>
      </p:sp>
      <p:sp>
        <p:nvSpPr>
          <p:cNvPr id="5" name="ZoneTexte 4"/>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6" name="ZoneTexte 5"/>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317500" y="274638"/>
            <a:ext cx="8439150" cy="1090612"/>
          </a:xfrm>
        </p:spPr>
        <p:txBody>
          <a:bodyPr/>
          <a:lstStyle/>
          <a:p>
            <a:pPr algn="ctr" eaLnBrk="1" hangingPunct="1"/>
            <a:r>
              <a:rPr lang="fr-FR" sz="3600" dirty="0" smtClean="0">
                <a:latin typeface="Arial" charset="0"/>
                <a:ea typeface="ＭＳ Ｐゴシック" pitchFamily="34" charset="-128"/>
                <a:cs typeface="Arial" charset="0"/>
              </a:rPr>
              <a:t>Exemple: les droits politiques</a:t>
            </a:r>
          </a:p>
        </p:txBody>
      </p:sp>
      <p:sp>
        <p:nvSpPr>
          <p:cNvPr id="12291" name="Content Placeholder 2"/>
          <p:cNvSpPr txBox="1">
            <a:spLocks/>
          </p:cNvSpPr>
          <p:nvPr/>
        </p:nvSpPr>
        <p:spPr bwMode="auto">
          <a:xfrm>
            <a:off x="1016000" y="1365250"/>
            <a:ext cx="7056438"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400">
              <a:cs typeface="Arial" charset="0"/>
            </a:endParaRPr>
          </a:p>
        </p:txBody>
      </p:sp>
      <p:sp>
        <p:nvSpPr>
          <p:cNvPr id="2" name="Rectangle 1"/>
          <p:cNvSpPr/>
          <p:nvPr/>
        </p:nvSpPr>
        <p:spPr>
          <a:xfrm>
            <a:off x="615950" y="935038"/>
            <a:ext cx="8140700" cy="5127625"/>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defRPr/>
            </a:pPr>
            <a:r>
              <a:rPr lang="fr-FR" sz="2800" dirty="0" smtClean="0"/>
              <a:t>Les directives relatives à l’établissement des rapports exigent des informations sur l’article 29 (droits politiques) comme suit:</a:t>
            </a:r>
          </a:p>
          <a:p>
            <a:pPr marL="342900" indent="-342900">
              <a:buFont typeface="Wingdings" pitchFamily="2" charset="2"/>
              <a:buChar char="ü"/>
              <a:defRPr/>
            </a:pPr>
            <a:r>
              <a:rPr lang="fr-FR" sz="2800" i="1" dirty="0" smtClean="0"/>
              <a:t>Législation et mesures prises pour garantir les droits politiques, en particulier à l’égard des personnes ayant un handicap psychosocial ou intellectuel </a:t>
            </a:r>
          </a:p>
          <a:p>
            <a:pPr marL="342900" indent="-342900">
              <a:buFont typeface="Wingdings" pitchFamily="2" charset="2"/>
              <a:buChar char="ü"/>
              <a:defRPr/>
            </a:pPr>
            <a:r>
              <a:rPr lang="fr-FR" sz="2800" i="1" dirty="0" smtClean="0"/>
              <a:t>Mesures prises pour assurer le droit de vote</a:t>
            </a:r>
          </a:p>
          <a:p>
            <a:pPr marL="342900" indent="-342900">
              <a:buFont typeface="Wingdings" pitchFamily="2" charset="2"/>
              <a:buChar char="ü"/>
              <a:defRPr/>
            </a:pPr>
            <a:r>
              <a:rPr lang="fr-FR" sz="2800" i="1" dirty="0" smtClean="0"/>
              <a:t>Mesures prises pour assurer l’entière accessibilité au vote</a:t>
            </a:r>
          </a:p>
          <a:p>
            <a:pPr marL="342900" indent="-342900">
              <a:buFont typeface="Wingdings" pitchFamily="2" charset="2"/>
              <a:buChar char="ü"/>
              <a:defRPr/>
            </a:pPr>
            <a:r>
              <a:rPr lang="fr-FR" sz="2800" i="1" dirty="0" smtClean="0"/>
              <a:t>Indicateurs mesurant l’entière jouissance du droit de vote</a:t>
            </a:r>
          </a:p>
          <a:p>
            <a:pPr marL="342900" indent="-342900">
              <a:buFont typeface="Wingdings" pitchFamily="2" charset="2"/>
              <a:buChar char="ü"/>
              <a:defRPr/>
            </a:pPr>
            <a:r>
              <a:rPr lang="fr-FR" sz="2800" i="1" dirty="0" smtClean="0"/>
              <a:t>Aide à la création et au maintien des OPH</a:t>
            </a:r>
            <a:endParaRPr lang="fr-FR" sz="2800" i="1" dirty="0"/>
          </a:p>
        </p:txBody>
      </p:sp>
      <p:sp>
        <p:nvSpPr>
          <p:cNvPr id="5" name="ZoneTexte 4"/>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6" name="ZoneTexte 5"/>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re 1"/>
          <p:cNvSpPr>
            <a:spLocks noGrp="1"/>
          </p:cNvSpPr>
          <p:nvPr>
            <p:ph type="title"/>
          </p:nvPr>
        </p:nvSpPr>
        <p:spPr>
          <a:xfrm>
            <a:off x="317500" y="274638"/>
            <a:ext cx="8439150" cy="1090612"/>
          </a:xfrm>
        </p:spPr>
        <p:txBody>
          <a:bodyPr/>
          <a:lstStyle/>
          <a:p>
            <a:pPr algn="ctr" eaLnBrk="1" hangingPunct="1"/>
            <a:r>
              <a:rPr lang="fr-FR" sz="3200" dirty="0" smtClean="0">
                <a:latin typeface="Arial" charset="0"/>
                <a:ea typeface="ＭＳ Ｐゴシック" pitchFamily="34" charset="-128"/>
                <a:cs typeface="Arial" charset="0"/>
              </a:rPr>
              <a:t>Exemple: les droits politiques au Pérou</a:t>
            </a:r>
          </a:p>
        </p:txBody>
      </p:sp>
      <p:sp>
        <p:nvSpPr>
          <p:cNvPr id="13315" name="Content Placeholder 2"/>
          <p:cNvSpPr txBox="1">
            <a:spLocks/>
          </p:cNvSpPr>
          <p:nvPr/>
        </p:nvSpPr>
        <p:spPr bwMode="auto">
          <a:xfrm>
            <a:off x="557213" y="1365250"/>
            <a:ext cx="8199437"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endParaRPr lang="en-US" sz="2400">
              <a:cs typeface="Arial" charset="0"/>
            </a:endParaRPr>
          </a:p>
        </p:txBody>
      </p:sp>
      <p:sp>
        <p:nvSpPr>
          <p:cNvPr id="2" name="Rectangle 1"/>
          <p:cNvSpPr/>
          <p:nvPr/>
        </p:nvSpPr>
        <p:spPr>
          <a:xfrm>
            <a:off x="123825" y="908245"/>
            <a:ext cx="8826500" cy="4970041"/>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defRPr/>
            </a:pPr>
            <a:r>
              <a:rPr lang="fr-FR" sz="2600" dirty="0" smtClean="0"/>
              <a:t>Le </a:t>
            </a:r>
            <a:r>
              <a:rPr lang="fr-FR" sz="2600" b="1" dirty="0" smtClean="0"/>
              <a:t>Gouvernement du Pérou</a:t>
            </a:r>
            <a:r>
              <a:rPr lang="fr-FR" sz="2600" dirty="0" smtClean="0"/>
              <a:t> a répondu:</a:t>
            </a:r>
          </a:p>
          <a:p>
            <a:pPr marL="457200" indent="-457200">
              <a:buFont typeface="Wingdings" pitchFamily="2" charset="2"/>
              <a:buChar char="ü"/>
              <a:defRPr/>
            </a:pPr>
            <a:r>
              <a:rPr lang="fr-CH" sz="2600" i="1" dirty="0" smtClean="0"/>
              <a:t>La Loi </a:t>
            </a:r>
            <a:r>
              <a:rPr lang="fr-CH" sz="2600" i="1" dirty="0"/>
              <a:t>29478 </a:t>
            </a:r>
            <a:r>
              <a:rPr lang="fr-CH" sz="2600" i="1" dirty="0" smtClean="0"/>
              <a:t>de 2009 offre le cadre juridique nécessaire</a:t>
            </a:r>
            <a:endParaRPr lang="fr-CH" sz="2600" i="1" dirty="0"/>
          </a:p>
          <a:p>
            <a:pPr marL="457200" indent="-457200">
              <a:buFont typeface="Wingdings" pitchFamily="2" charset="2"/>
              <a:buChar char="ü"/>
              <a:defRPr/>
            </a:pPr>
            <a:r>
              <a:rPr lang="fr-CH" sz="2600" i="1" dirty="0" smtClean="0"/>
              <a:t>Les cartes d’électeurs sont fournies gratuitement aux personnes handicapées, sous réserve de leur qualité d’électeur</a:t>
            </a:r>
          </a:p>
          <a:p>
            <a:pPr marL="457200" indent="-457200">
              <a:buFont typeface="Wingdings" pitchFamily="2" charset="2"/>
              <a:buChar char="ü"/>
              <a:defRPr/>
            </a:pPr>
            <a:r>
              <a:rPr lang="fr-CH" sz="2600" i="1" dirty="0" smtClean="0"/>
              <a:t>Les urnes et les bulletins de vote sont accessibles</a:t>
            </a:r>
            <a:endParaRPr lang="fr-CH" sz="2600" i="1" dirty="0"/>
          </a:p>
          <a:p>
            <a:pPr marL="457200" indent="-457200">
              <a:buFont typeface="Wingdings" pitchFamily="2" charset="2"/>
              <a:buChar char="ü"/>
              <a:defRPr/>
            </a:pPr>
            <a:r>
              <a:rPr lang="fr-CH" sz="2600" i="1" dirty="0" smtClean="0"/>
              <a:t>10.758 des 38.305 personnes handicapées enregistrées ont exercé leur droit de vote (2004‒2007</a:t>
            </a:r>
            <a:r>
              <a:rPr lang="fr-CH" sz="2600" i="1" dirty="0"/>
              <a:t>)</a:t>
            </a:r>
          </a:p>
          <a:p>
            <a:pPr marL="457200" indent="-457200">
              <a:buFont typeface="Wingdings" pitchFamily="2" charset="2"/>
              <a:buChar char="ü"/>
              <a:defRPr/>
            </a:pPr>
            <a:r>
              <a:rPr lang="fr-CH" sz="2600" i="1" dirty="0" smtClean="0"/>
              <a:t>L’enregistrement de 310 ONG qui travaillent dans le domaine du handicap leur permet d’avoir accès au financement de la coopération internationale et d’entreprendre d’autres activités</a:t>
            </a:r>
            <a:endParaRPr lang="en-GB" sz="2600" dirty="0"/>
          </a:p>
        </p:txBody>
      </p:sp>
      <p:sp>
        <p:nvSpPr>
          <p:cNvPr id="5" name="ZoneTexte 4"/>
          <p:cNvSpPr txBox="1"/>
          <p:nvPr/>
        </p:nvSpPr>
        <p:spPr>
          <a:xfrm>
            <a:off x="7590971" y="6192130"/>
            <a:ext cx="1553029" cy="492443"/>
          </a:xfrm>
          <a:prstGeom prst="rect">
            <a:avLst/>
          </a:prstGeom>
          <a:solidFill>
            <a:schemeClr val="bg1"/>
          </a:solidFill>
          <a:ln>
            <a:noFill/>
          </a:ln>
        </p:spPr>
        <p:txBody>
          <a:bodyPr wrap="square" rtlCol="0">
            <a:spAutoFit/>
          </a:bodyPr>
          <a:lstStyle/>
          <a:p>
            <a:pPr algn="ctr"/>
            <a:r>
              <a:rPr lang="fr-FR" sz="700" dirty="0">
                <a:solidFill>
                  <a:srgbClr val="006FB7"/>
                </a:solidFill>
              </a:rPr>
              <a:t>Bureau du Haut </a:t>
            </a:r>
            <a:r>
              <a:rPr lang="fr-FR" sz="700" dirty="0" smtClean="0">
                <a:solidFill>
                  <a:srgbClr val="006FB7"/>
                </a:solidFill>
              </a:rPr>
              <a:t>Commissariat</a:t>
            </a:r>
          </a:p>
          <a:p>
            <a:pPr algn="ctr"/>
            <a:r>
              <a:rPr lang="fr-FR" sz="900" b="1" dirty="0" smtClean="0">
                <a:solidFill>
                  <a:srgbClr val="006FB7"/>
                </a:solidFill>
              </a:rPr>
              <a:t>DROITS DE L’HOMME</a:t>
            </a:r>
          </a:p>
          <a:p>
            <a:pPr algn="ctr"/>
            <a:r>
              <a:rPr lang="fr-FR" sz="1000" dirty="0">
                <a:solidFill>
                  <a:srgbClr val="006FB7"/>
                </a:solidFill>
              </a:rPr>
              <a:t>NATIONS </a:t>
            </a:r>
            <a:r>
              <a:rPr lang="fr-FR" sz="1000" dirty="0" smtClean="0">
                <a:solidFill>
                  <a:srgbClr val="006FB7"/>
                </a:solidFill>
              </a:rPr>
              <a:t>UNIES</a:t>
            </a:r>
            <a:endParaRPr lang="fr-FR" sz="1000" dirty="0">
              <a:solidFill>
                <a:srgbClr val="006FB7"/>
              </a:solidFill>
            </a:endParaRPr>
          </a:p>
        </p:txBody>
      </p:sp>
      <p:sp>
        <p:nvSpPr>
          <p:cNvPr id="6" name="ZoneTexte 5"/>
          <p:cNvSpPr txBox="1"/>
          <p:nvPr/>
        </p:nvSpPr>
        <p:spPr>
          <a:xfrm>
            <a:off x="5978185" y="6637444"/>
            <a:ext cx="1235415" cy="200055"/>
          </a:xfrm>
          <a:prstGeom prst="rect">
            <a:avLst/>
          </a:prstGeom>
          <a:solidFill>
            <a:schemeClr val="bg1"/>
          </a:solidFill>
        </p:spPr>
        <p:txBody>
          <a:bodyPr wrap="square" rtlCol="0">
            <a:spAutoFit/>
          </a:bodyPr>
          <a:lstStyle/>
          <a:p>
            <a:pPr algn="ctr"/>
            <a:r>
              <a:rPr lang="fr-FR" sz="700" dirty="0" smtClean="0">
                <a:solidFill>
                  <a:srgbClr val="006FB7"/>
                </a:solidFill>
              </a:rPr>
              <a:t>NATIONS UNIES</a:t>
            </a:r>
            <a:endParaRPr lang="fr-FR" sz="700" dirty="0">
              <a:solidFill>
                <a:srgbClr val="006FB7"/>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Personnalisée 7">
      <a:dk1>
        <a:srgbClr val="333333"/>
      </a:dk1>
      <a:lt1>
        <a:sysClr val="window" lastClr="FFFFFF"/>
      </a:lt1>
      <a:dk2>
        <a:srgbClr val="006FB7"/>
      </a:dk2>
      <a:lt2>
        <a:srgbClr val="CCCCCC"/>
      </a:lt2>
      <a:accent1>
        <a:srgbClr val="006FB7"/>
      </a:accent1>
      <a:accent2>
        <a:srgbClr val="5693C9"/>
      </a:accent2>
      <a:accent3>
        <a:srgbClr val="F18E00"/>
      </a:accent3>
      <a:accent4>
        <a:srgbClr val="8C1713"/>
      </a:accent4>
      <a:accent5>
        <a:srgbClr val="7FBADF"/>
      </a:accent5>
      <a:accent6>
        <a:srgbClr val="C58781"/>
      </a:accent6>
      <a:hlink>
        <a:srgbClr val="006FB7"/>
      </a:hlink>
      <a:folHlink>
        <a:srgbClr val="5693C9"/>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67E66C97B4E2648BA610F9649EC5922" ma:contentTypeVersion="1" ma:contentTypeDescription="Create a new document." ma:contentTypeScope="" ma:versionID="8886ccf8d330ae5bd199ea66d5bdfa7f">
  <xsd:schema xmlns:xsd="http://www.w3.org/2001/XMLSchema" xmlns:p="http://schemas.microsoft.com/office/2006/metadata/properties" xmlns:ns1="http://schemas.microsoft.com/sharepoint/v3" targetNamespace="http://schemas.microsoft.com/office/2006/metadata/properties" ma:root="true" ma:fieldsID="949202dcc3c1780e91e58fb2af340b1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4.xml><?xml version="1.0" encoding="utf-8"?>
<LongProperties xmlns="http://schemas.microsoft.com/office/2006/metadata/longProperties"/>
</file>

<file path=customXml/itemProps1.xml><?xml version="1.0" encoding="utf-8"?>
<ds:datastoreItem xmlns:ds="http://schemas.openxmlformats.org/officeDocument/2006/customXml" ds:itemID="{B27A7719-DBF1-4066-8A86-D1756F14C5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8BBA707-B4D5-4148-8120-CA27406FBE5D}">
  <ds:schemaRefs>
    <ds:schemaRef ds:uri="http://schemas.microsoft.com/sharepoint/v3/contenttype/forms"/>
  </ds:schemaRefs>
</ds:datastoreItem>
</file>

<file path=customXml/itemProps3.xml><?xml version="1.0" encoding="utf-8"?>
<ds:datastoreItem xmlns:ds="http://schemas.openxmlformats.org/officeDocument/2006/customXml" ds:itemID="{2CEED420-EB0D-486E-BCA7-D89C68128D0C}">
  <ds:schemaRefs>
    <ds:schemaRef ds:uri="http://purl.org/dc/dcmitype/"/>
    <ds:schemaRef ds:uri="http://purl.org/dc/elements/1.1/"/>
    <ds:schemaRef ds:uri="http://schemas.microsoft.com/office/2006/metadata/properties"/>
    <ds:schemaRef ds:uri="http://schemas.microsoft.com/office/2006/documentManagement/types"/>
    <ds:schemaRef ds:uri="http://schemas.microsoft.com/sharepoint/v3"/>
    <ds:schemaRef ds:uri="http://purl.org/dc/terms/"/>
    <ds:schemaRef ds:uri="http://schemas.openxmlformats.org/package/2006/metadata/core-properties"/>
    <ds:schemaRef ds:uri="http://www.w3.org/XML/1998/namespace"/>
  </ds:schemaRefs>
</ds:datastoreItem>
</file>

<file path=customXml/itemProps4.xml><?xml version="1.0" encoding="utf-8"?>
<ds:datastoreItem xmlns:ds="http://schemas.openxmlformats.org/officeDocument/2006/customXml" ds:itemID="{F8E1EA8F-47EC-4EB5-AF7F-28BA73081CB3}">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otalTime>2784</TotalTime>
  <Words>1065</Words>
  <Application>Microsoft Office PowerPoint</Application>
  <PresentationFormat>Affichage à l'écran (4:3)</PresentationFormat>
  <Paragraphs>181</Paragraphs>
  <Slides>14</Slides>
  <Notes>14</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14</vt:i4>
      </vt:variant>
    </vt:vector>
  </HeadingPairs>
  <TitlesOfParts>
    <vt:vector size="19" baseType="lpstr">
      <vt:lpstr>Arial</vt:lpstr>
      <vt:lpstr>Calibri</vt:lpstr>
      <vt:lpstr>ＭＳ Ｐゴシック</vt:lpstr>
      <vt:lpstr>Wingdings</vt:lpstr>
      <vt:lpstr>Thème Office</vt:lpstr>
      <vt:lpstr>Rapports d’Etat adressés au Comité des droits des personnes handicapées </vt:lpstr>
      <vt:lpstr>Présentation PowerPoint</vt:lpstr>
      <vt:lpstr>Le Comité des droits des personnes handicapées</vt:lpstr>
      <vt:lpstr>L’Obligation d’établir des rapports</vt:lpstr>
      <vt:lpstr>Le Cycle de rapports  d’un organe conventionnel</vt:lpstr>
      <vt:lpstr>Méthodologie</vt:lpstr>
      <vt:lpstr>Directives relatives à l’établissement des rapports</vt:lpstr>
      <vt:lpstr>Exemple: les droits politiques</vt:lpstr>
      <vt:lpstr>Exemple: les droits politiques au Pérou</vt:lpstr>
      <vt:lpstr>La Liste des questions : la Tunisie</vt:lpstr>
      <vt:lpstr>Observations finales: la Tunisie</vt:lpstr>
      <vt:lpstr>Mise en œuvre des recommandations</vt:lpstr>
      <vt:lpstr>Fonctions des rapports</vt:lpstr>
      <vt:lpstr>Sources</vt:lpstr>
    </vt:vector>
  </TitlesOfParts>
  <Company>Eddy Hill Design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Eddy Hill</dc:creator>
  <cp:lastModifiedBy>SABINE FOURNIER</cp:lastModifiedBy>
  <cp:revision>255</cp:revision>
  <cp:lastPrinted>2011-08-24T07:57:36Z</cp:lastPrinted>
  <dcterms:created xsi:type="dcterms:W3CDTF">2010-05-19T14:44:31Z</dcterms:created>
  <dcterms:modified xsi:type="dcterms:W3CDTF">2015-09-29T23:56:13Z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David McCreery</vt:lpwstr>
  </property>
  <property fmtid="{D5CDD505-2E9C-101B-9397-08002B2CF9AE}" pid="3" name="xd_Signature">
    <vt:lpwstr/>
  </property>
  <property fmtid="{D5CDD505-2E9C-101B-9397-08002B2CF9AE}" pid="4" name="display_urn:schemas-microsoft-com:office:office#Author">
    <vt:lpwstr>David McCreery</vt:lpwstr>
  </property>
  <property fmtid="{D5CDD505-2E9C-101B-9397-08002B2CF9AE}" pid="5" name="TemplateUrl">
    <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ies>
</file>